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13716000" cx="24377650"/>
  <p:notesSz cx="6858000" cy="9144000"/>
  <p:embeddedFontLst>
    <p:embeddedFont>
      <p:font typeface="Nunito"/>
      <p:regular r:id="rId23"/>
      <p:bold r:id="rId24"/>
      <p:italic r:id="rId25"/>
      <p:boldItalic r:id="rId26"/>
    </p:embeddedFont>
    <p:embeddedFont>
      <p:font typeface="Lobster"/>
      <p:regular r:id="rId27"/>
    </p:embeddedFont>
    <p:embeddedFont>
      <p:font typeface="Source Code Pro"/>
      <p:regular r:id="rId28"/>
      <p:bold r:id="rId29"/>
    </p:embeddedFont>
    <p:embeddedFont>
      <p:font typeface="Pacifico"/>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SourceCodePro-regular.fntdata"/><Relationship Id="rId27" Type="http://schemas.openxmlformats.org/officeDocument/2006/relationships/font" Target="fonts/Lobster-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CodePr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swald-regular.fntdata"/><Relationship Id="rId30" Type="http://schemas.openxmlformats.org/officeDocument/2006/relationships/font" Target="fonts/Pacifico-regular.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swa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Nunito"/>
                <a:ea typeface="Nunito"/>
                <a:cs typeface="Nunito"/>
                <a:sym typeface="Nunito"/>
              </a:defRPr>
            </a:lvl1pPr>
            <a:lvl2pPr indent="-12516" lvl="1" marL="91421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indent="-12333" lvl="2" marL="182843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indent="-12151" lvl="3" marL="274265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indent="-11967" lvl="4" marL="365686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indent="-11786" lvl="5" marL="457108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indent="-11603" lvl="6" marL="548530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indent="-11419" lvl="7" marL="6399520"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indent="-11237" lvl="8" marL="731373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Nunito"/>
                <a:ea typeface="Nunito"/>
                <a:cs typeface="Nunito"/>
                <a:sym typeface="Nunito"/>
              </a:defRPr>
            </a:lvl1pPr>
            <a:lvl2pPr indent="-12516" lvl="1" marL="91421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indent="-12333" lvl="2" marL="182843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indent="-12151" lvl="3" marL="274265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indent="-11967" lvl="4" marL="365686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indent="-11786" lvl="5" marL="457108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indent="-11603" lvl="6" marL="548530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indent="-11419" lvl="7" marL="6399520"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indent="-11237" lvl="8" marL="731373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2400" u="none" cap="none" strike="noStrike">
                <a:solidFill>
                  <a:schemeClr val="dk1"/>
                </a:solidFill>
                <a:latin typeface="Nunito"/>
                <a:ea typeface="Nunito"/>
                <a:cs typeface="Nunito"/>
                <a:sym typeface="Nunito"/>
              </a:defRPr>
            </a:lvl1pPr>
            <a:lvl2pPr indent="-228600" lvl="1" marL="914400" marR="0" rtl="0" algn="l">
              <a:spcBef>
                <a:spcPts val="0"/>
              </a:spcBef>
              <a:spcAft>
                <a:spcPts val="0"/>
              </a:spcAft>
              <a:buSzPts val="1400"/>
              <a:buNone/>
              <a:defRPr b="0" i="0" sz="2400" u="none" cap="none" strike="noStrike">
                <a:solidFill>
                  <a:schemeClr val="dk1"/>
                </a:solidFill>
                <a:latin typeface="Nunito"/>
                <a:ea typeface="Nunito"/>
                <a:cs typeface="Nunito"/>
                <a:sym typeface="Nunito"/>
              </a:defRPr>
            </a:lvl2pPr>
            <a:lvl3pPr indent="-228600" lvl="2" marL="1371600" marR="0" rtl="0" algn="l">
              <a:spcBef>
                <a:spcPts val="0"/>
              </a:spcBef>
              <a:spcAft>
                <a:spcPts val="0"/>
              </a:spcAft>
              <a:buSzPts val="1400"/>
              <a:buNone/>
              <a:defRPr b="0" i="0" sz="2400" u="none" cap="none" strike="noStrike">
                <a:solidFill>
                  <a:schemeClr val="dk1"/>
                </a:solidFill>
                <a:latin typeface="Nunito"/>
                <a:ea typeface="Nunito"/>
                <a:cs typeface="Nunito"/>
                <a:sym typeface="Nunito"/>
              </a:defRPr>
            </a:lvl3pPr>
            <a:lvl4pPr indent="-228600" lvl="3" marL="1828800" marR="0" rtl="0" algn="l">
              <a:spcBef>
                <a:spcPts val="0"/>
              </a:spcBef>
              <a:spcAft>
                <a:spcPts val="0"/>
              </a:spcAft>
              <a:buSzPts val="1400"/>
              <a:buNone/>
              <a:defRPr b="0" i="0" sz="2400" u="none" cap="none" strike="noStrike">
                <a:solidFill>
                  <a:schemeClr val="dk1"/>
                </a:solidFill>
                <a:latin typeface="Nunito"/>
                <a:ea typeface="Nunito"/>
                <a:cs typeface="Nunito"/>
                <a:sym typeface="Nunito"/>
              </a:defRPr>
            </a:lvl4pPr>
            <a:lvl5pPr indent="-228600" lvl="4" marL="2286000" marR="0" rtl="0" algn="l">
              <a:spcBef>
                <a:spcPts val="0"/>
              </a:spcBef>
              <a:spcAft>
                <a:spcPts val="0"/>
              </a:spcAft>
              <a:buSzPts val="1400"/>
              <a:buNone/>
              <a:defRPr b="0" i="0" sz="2400" u="none" cap="none" strike="noStrike">
                <a:solidFill>
                  <a:schemeClr val="dk1"/>
                </a:solidFill>
                <a:latin typeface="Nunito"/>
                <a:ea typeface="Nunito"/>
                <a:cs typeface="Nunito"/>
                <a:sym typeface="Nunito"/>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Nunito"/>
                <a:ea typeface="Nunito"/>
                <a:cs typeface="Nunito"/>
                <a:sym typeface="Nunito"/>
              </a:defRPr>
            </a:lvl1pPr>
            <a:lvl2pPr indent="-12516" lvl="1" marL="91421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indent="-12333" lvl="2" marL="182843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indent="-12151" lvl="3" marL="274265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indent="-11967" lvl="4" marL="365686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indent="-11786" lvl="5" marL="457108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indent="-11603" lvl="6" marL="548530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indent="-11419" lvl="7" marL="6399520"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indent="-11237" lvl="8" marL="731373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Nunito"/>
                <a:ea typeface="Nunito"/>
                <a:cs typeface="Nunito"/>
                <a:sym typeface="Nunito"/>
              </a:rPr>
              <a:t>‹#›</a:t>
            </a:fld>
            <a:endParaRPr b="0" i="0" sz="1200" u="none" cap="none" strike="noStrike">
              <a:solidFill>
                <a:schemeClr val="dk1"/>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74c7a8317_2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74c7a8317_2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474c7a8317_2_2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74c7a8317_2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74c7a8317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474c7a8317_2_2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74c7a8317_2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74c7a8317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474c7a8317_2_2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86192aa96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86192aa9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Search feature challenge: we would need to index restaurants, users don’t know what restaurants are available. </a:t>
            </a:r>
            <a:endParaRPr sz="1400"/>
          </a:p>
        </p:txBody>
      </p:sp>
      <p:sp>
        <p:nvSpPr>
          <p:cNvPr id="204" name="Google Shape;204;g486192aa96_0_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74c7a8317_1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74c7a831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474c7a8317_1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74c7a8317_2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74c7a8317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474c7a8317_2_2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74c7a831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74c7a831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474c7a8317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88f84bedc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88f84bed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488f84bedc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74c7a8317_2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74c7a8317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474c7a8317_2_2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74c7a8317_2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74c7a8317_2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474c7a8317_2_2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74c7a8317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74c7a831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474c7a8317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86192aa96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86192aa9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486192aa96_0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88f84bedc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88f84bed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488f84bedc_5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864155721_1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864155721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4864155721_1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88f84bedc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88f84bed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488f84bedc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88f84bedc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88f84bed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488f84bedc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86192aa96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86192aa9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486192aa96_0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rot="10800000">
            <a:off x="11266585" y="7822900"/>
            <a:ext cx="1844400" cy="1035900"/>
          </a:xfrm>
          <a:prstGeom prst="triangle">
            <a:avLst>
              <a:gd fmla="val 50000" name="adj"/>
            </a:avLst>
          </a:prstGeom>
          <a:solidFill>
            <a:srgbClr val="CC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 name="Google Shape;15;p2"/>
          <p:cNvSpPr/>
          <p:nvPr/>
        </p:nvSpPr>
        <p:spPr>
          <a:xfrm>
            <a:off x="-67" y="0"/>
            <a:ext cx="24377700" cy="8331300"/>
          </a:xfrm>
          <a:prstGeom prst="rect">
            <a:avLst/>
          </a:prstGeom>
          <a:solidFill>
            <a:srgbClr val="CC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 name="Google Shape;16;p2"/>
          <p:cNvSpPr txBox="1"/>
          <p:nvPr>
            <p:ph type="ctrTitle"/>
          </p:nvPr>
        </p:nvSpPr>
        <p:spPr>
          <a:xfrm>
            <a:off x="1096181" y="1718133"/>
            <a:ext cx="22080600" cy="5624100"/>
          </a:xfrm>
          <a:prstGeom prst="rect">
            <a:avLst/>
          </a:prstGeom>
        </p:spPr>
        <p:txBody>
          <a:bodyPr anchorCtr="0" anchor="b" bIns="243750" lIns="243750" spcFirstLastPara="1" rIns="243750" wrap="square" tIns="243750"/>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p:txBody>
      </p:sp>
      <p:sp>
        <p:nvSpPr>
          <p:cNvPr id="17" name="Google Shape;17;p2"/>
          <p:cNvSpPr txBox="1"/>
          <p:nvPr>
            <p:ph idx="1" type="subTitle"/>
          </p:nvPr>
        </p:nvSpPr>
        <p:spPr>
          <a:xfrm>
            <a:off x="1096181" y="9062000"/>
            <a:ext cx="22080600" cy="3361500"/>
          </a:xfrm>
          <a:prstGeom prst="rect">
            <a:avLst/>
          </a:prstGeom>
        </p:spPr>
        <p:txBody>
          <a:bodyPr anchorCtr="0" anchor="ctr" bIns="243750" lIns="243750" spcFirstLastPara="1" rIns="243750" wrap="square" tIns="243750"/>
          <a:lstStyle>
            <a:lvl1pPr lvl="0" algn="ctr">
              <a:lnSpc>
                <a:spcPct val="100000"/>
              </a:lnSpc>
              <a:spcBef>
                <a:spcPts val="0"/>
              </a:spcBef>
              <a:spcAft>
                <a:spcPts val="0"/>
              </a:spcAft>
              <a:buSzPts val="9600"/>
              <a:buFont typeface="Oswald"/>
              <a:buNone/>
              <a:defRPr sz="9600">
                <a:latin typeface="Oswald"/>
                <a:ea typeface="Oswald"/>
                <a:cs typeface="Oswald"/>
                <a:sym typeface="Oswald"/>
              </a:defRPr>
            </a:lvl1pPr>
            <a:lvl2pPr lvl="1" algn="ctr">
              <a:lnSpc>
                <a:spcPct val="100000"/>
              </a:lnSpc>
              <a:spcBef>
                <a:spcPts val="0"/>
              </a:spcBef>
              <a:spcAft>
                <a:spcPts val="0"/>
              </a:spcAft>
              <a:buSzPts val="9600"/>
              <a:buFont typeface="Oswald"/>
              <a:buNone/>
              <a:defRPr sz="9600">
                <a:latin typeface="Oswald"/>
                <a:ea typeface="Oswald"/>
                <a:cs typeface="Oswald"/>
                <a:sym typeface="Oswald"/>
              </a:defRPr>
            </a:lvl2pPr>
            <a:lvl3pPr lvl="2" algn="ctr">
              <a:lnSpc>
                <a:spcPct val="100000"/>
              </a:lnSpc>
              <a:spcBef>
                <a:spcPts val="0"/>
              </a:spcBef>
              <a:spcAft>
                <a:spcPts val="0"/>
              </a:spcAft>
              <a:buSzPts val="9600"/>
              <a:buFont typeface="Oswald"/>
              <a:buNone/>
              <a:defRPr sz="9600">
                <a:latin typeface="Oswald"/>
                <a:ea typeface="Oswald"/>
                <a:cs typeface="Oswald"/>
                <a:sym typeface="Oswald"/>
              </a:defRPr>
            </a:lvl3pPr>
            <a:lvl4pPr lvl="3" algn="ctr">
              <a:lnSpc>
                <a:spcPct val="100000"/>
              </a:lnSpc>
              <a:spcBef>
                <a:spcPts val="0"/>
              </a:spcBef>
              <a:spcAft>
                <a:spcPts val="0"/>
              </a:spcAft>
              <a:buSzPts val="9600"/>
              <a:buFont typeface="Oswald"/>
              <a:buNone/>
              <a:defRPr sz="9600">
                <a:latin typeface="Oswald"/>
                <a:ea typeface="Oswald"/>
                <a:cs typeface="Oswald"/>
                <a:sym typeface="Oswald"/>
              </a:defRPr>
            </a:lvl4pPr>
            <a:lvl5pPr lvl="4" algn="ctr">
              <a:lnSpc>
                <a:spcPct val="100000"/>
              </a:lnSpc>
              <a:spcBef>
                <a:spcPts val="0"/>
              </a:spcBef>
              <a:spcAft>
                <a:spcPts val="0"/>
              </a:spcAft>
              <a:buSzPts val="9600"/>
              <a:buFont typeface="Oswald"/>
              <a:buNone/>
              <a:defRPr sz="9600">
                <a:latin typeface="Oswald"/>
                <a:ea typeface="Oswald"/>
                <a:cs typeface="Oswald"/>
                <a:sym typeface="Oswald"/>
              </a:defRPr>
            </a:lvl5pPr>
            <a:lvl6pPr lvl="5" algn="ctr">
              <a:lnSpc>
                <a:spcPct val="100000"/>
              </a:lnSpc>
              <a:spcBef>
                <a:spcPts val="0"/>
              </a:spcBef>
              <a:spcAft>
                <a:spcPts val="0"/>
              </a:spcAft>
              <a:buSzPts val="9600"/>
              <a:buFont typeface="Oswald"/>
              <a:buNone/>
              <a:defRPr sz="9600">
                <a:latin typeface="Oswald"/>
                <a:ea typeface="Oswald"/>
                <a:cs typeface="Oswald"/>
                <a:sym typeface="Oswald"/>
              </a:defRPr>
            </a:lvl6pPr>
            <a:lvl7pPr lvl="6" algn="ctr">
              <a:lnSpc>
                <a:spcPct val="100000"/>
              </a:lnSpc>
              <a:spcBef>
                <a:spcPts val="0"/>
              </a:spcBef>
              <a:spcAft>
                <a:spcPts val="0"/>
              </a:spcAft>
              <a:buSzPts val="9600"/>
              <a:buFont typeface="Oswald"/>
              <a:buNone/>
              <a:defRPr sz="9600">
                <a:latin typeface="Oswald"/>
                <a:ea typeface="Oswald"/>
                <a:cs typeface="Oswald"/>
                <a:sym typeface="Oswald"/>
              </a:defRPr>
            </a:lvl7pPr>
            <a:lvl8pPr lvl="7" algn="ctr">
              <a:lnSpc>
                <a:spcPct val="100000"/>
              </a:lnSpc>
              <a:spcBef>
                <a:spcPts val="0"/>
              </a:spcBef>
              <a:spcAft>
                <a:spcPts val="0"/>
              </a:spcAft>
              <a:buSzPts val="9600"/>
              <a:buFont typeface="Oswald"/>
              <a:buNone/>
              <a:defRPr sz="9600">
                <a:latin typeface="Oswald"/>
                <a:ea typeface="Oswald"/>
                <a:cs typeface="Oswald"/>
                <a:sym typeface="Oswald"/>
              </a:defRPr>
            </a:lvl8pPr>
            <a:lvl9pPr lvl="8" algn="ctr">
              <a:lnSpc>
                <a:spcPct val="100000"/>
              </a:lnSpc>
              <a:spcBef>
                <a:spcPts val="0"/>
              </a:spcBef>
              <a:spcAft>
                <a:spcPts val="0"/>
              </a:spcAft>
              <a:buSzPts val="9600"/>
              <a:buFont typeface="Oswald"/>
              <a:buNone/>
              <a:defRPr sz="9600">
                <a:latin typeface="Oswald"/>
                <a:ea typeface="Oswald"/>
                <a:cs typeface="Oswald"/>
                <a:sym typeface="Oswald"/>
              </a:defRPr>
            </a:lvl9pPr>
          </a:lstStyle>
          <a:p/>
        </p:txBody>
      </p:sp>
      <p:sp>
        <p:nvSpPr>
          <p:cNvPr id="18" name="Google Shape;18;p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cxnSp>
        <p:nvCxnSpPr>
          <p:cNvPr id="56" name="Google Shape;56;p11"/>
          <p:cNvCxnSpPr/>
          <p:nvPr/>
        </p:nvCxnSpPr>
        <p:spPr>
          <a:xfrm>
            <a:off x="1101780" y="7968733"/>
            <a:ext cx="2427300" cy="0"/>
          </a:xfrm>
          <a:prstGeom prst="straightConnector1">
            <a:avLst/>
          </a:prstGeom>
          <a:noFill/>
          <a:ln cap="flat" cmpd="sng" w="28575">
            <a:solidFill>
              <a:schemeClr val="dk1"/>
            </a:solidFill>
            <a:prstDash val="lgDash"/>
            <a:round/>
            <a:headEnd len="sm" w="sm" type="none"/>
            <a:tailEnd len="sm" w="sm" type="none"/>
          </a:ln>
        </p:spPr>
      </p:cxnSp>
      <p:sp>
        <p:nvSpPr>
          <p:cNvPr id="57" name="Google Shape;57;p11"/>
          <p:cNvSpPr txBox="1"/>
          <p:nvPr>
            <p:ph hasCustomPrompt="1" type="title"/>
          </p:nvPr>
        </p:nvSpPr>
        <p:spPr>
          <a:xfrm>
            <a:off x="830984" y="2949667"/>
            <a:ext cx="22715700" cy="5235900"/>
          </a:xfrm>
          <a:prstGeom prst="rect">
            <a:avLst/>
          </a:prstGeom>
        </p:spPr>
        <p:txBody>
          <a:bodyPr anchorCtr="0" anchor="b" bIns="243750" lIns="243750" spcFirstLastPara="1" rIns="243750" wrap="square" tIns="243750"/>
          <a:lstStyle>
            <a:lvl1pPr lvl="0">
              <a:spcBef>
                <a:spcPts val="0"/>
              </a:spcBef>
              <a:spcAft>
                <a:spcPts val="0"/>
              </a:spcAft>
              <a:buSzPts val="32000"/>
              <a:buNone/>
              <a:defRPr sz="32000"/>
            </a:lvl1pPr>
            <a:lvl2pPr lvl="1">
              <a:spcBef>
                <a:spcPts val="0"/>
              </a:spcBef>
              <a:spcAft>
                <a:spcPts val="0"/>
              </a:spcAft>
              <a:buSzPts val="32000"/>
              <a:buNone/>
              <a:defRPr sz="32000"/>
            </a:lvl2pPr>
            <a:lvl3pPr lvl="2">
              <a:spcBef>
                <a:spcPts val="0"/>
              </a:spcBef>
              <a:spcAft>
                <a:spcPts val="0"/>
              </a:spcAft>
              <a:buSzPts val="32000"/>
              <a:buNone/>
              <a:defRPr sz="32000"/>
            </a:lvl3pPr>
            <a:lvl4pPr lvl="3">
              <a:spcBef>
                <a:spcPts val="0"/>
              </a:spcBef>
              <a:spcAft>
                <a:spcPts val="0"/>
              </a:spcAft>
              <a:buSzPts val="32000"/>
              <a:buNone/>
              <a:defRPr sz="32000"/>
            </a:lvl4pPr>
            <a:lvl5pPr lvl="4">
              <a:spcBef>
                <a:spcPts val="0"/>
              </a:spcBef>
              <a:spcAft>
                <a:spcPts val="0"/>
              </a:spcAft>
              <a:buSzPts val="32000"/>
              <a:buNone/>
              <a:defRPr sz="32000"/>
            </a:lvl5pPr>
            <a:lvl6pPr lvl="5">
              <a:spcBef>
                <a:spcPts val="0"/>
              </a:spcBef>
              <a:spcAft>
                <a:spcPts val="0"/>
              </a:spcAft>
              <a:buSzPts val="32000"/>
              <a:buNone/>
              <a:defRPr sz="32000"/>
            </a:lvl6pPr>
            <a:lvl7pPr lvl="6">
              <a:spcBef>
                <a:spcPts val="0"/>
              </a:spcBef>
              <a:spcAft>
                <a:spcPts val="0"/>
              </a:spcAft>
              <a:buSzPts val="32000"/>
              <a:buNone/>
              <a:defRPr sz="32000"/>
            </a:lvl7pPr>
            <a:lvl8pPr lvl="7">
              <a:spcBef>
                <a:spcPts val="0"/>
              </a:spcBef>
              <a:spcAft>
                <a:spcPts val="0"/>
              </a:spcAft>
              <a:buSzPts val="32000"/>
              <a:buNone/>
              <a:defRPr sz="32000"/>
            </a:lvl8pPr>
            <a:lvl9pPr lvl="8">
              <a:spcBef>
                <a:spcPts val="0"/>
              </a:spcBef>
              <a:spcAft>
                <a:spcPts val="0"/>
              </a:spcAft>
              <a:buSzPts val="32000"/>
              <a:buNone/>
              <a:defRPr sz="32000"/>
            </a:lvl9pPr>
          </a:lstStyle>
          <a:p>
            <a:r>
              <a:t>xx%</a:t>
            </a:r>
          </a:p>
        </p:txBody>
      </p:sp>
      <p:sp>
        <p:nvSpPr>
          <p:cNvPr id="58" name="Google Shape;58;p11"/>
          <p:cNvSpPr txBox="1"/>
          <p:nvPr>
            <p:ph idx="1" type="body"/>
          </p:nvPr>
        </p:nvSpPr>
        <p:spPr>
          <a:xfrm>
            <a:off x="830984" y="8405933"/>
            <a:ext cx="22715700" cy="3468900"/>
          </a:xfrm>
          <a:prstGeom prst="rect">
            <a:avLst/>
          </a:prstGeom>
        </p:spPr>
        <p:txBody>
          <a:bodyPr anchorCtr="0" anchor="t" bIns="243750" lIns="243750" spcFirstLastPara="1" rIns="243750" wrap="square" tIns="243750"/>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59" name="Google Shape;59;p11"/>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Default">
  <p:cSld name="2_Default">
    <p:spTree>
      <p:nvGrpSpPr>
        <p:cNvPr id="62" name="Shape 62"/>
        <p:cNvGrpSpPr/>
        <p:nvPr/>
      </p:nvGrpSpPr>
      <p:grpSpPr>
        <a:xfrm>
          <a:off x="0" y="0"/>
          <a:ext cx="0" cy="0"/>
          <a:chOff x="0" y="0"/>
          <a:chExt cx="0" cy="0"/>
        </a:xfrm>
      </p:grpSpPr>
      <p:grpSp>
        <p:nvGrpSpPr>
          <p:cNvPr id="63" name="Google Shape;63;p13"/>
          <p:cNvGrpSpPr/>
          <p:nvPr/>
        </p:nvGrpSpPr>
        <p:grpSpPr>
          <a:xfrm rot="10800000">
            <a:off x="-23414" y="10974820"/>
            <a:ext cx="24535120" cy="4304278"/>
            <a:chOff x="0" y="-156114"/>
            <a:chExt cx="24535120" cy="4304278"/>
          </a:xfrm>
        </p:grpSpPr>
        <p:sp>
          <p:nvSpPr>
            <p:cNvPr id="64" name="Google Shape;64;p13"/>
            <p:cNvSpPr/>
            <p:nvPr/>
          </p:nvSpPr>
          <p:spPr>
            <a:xfrm>
              <a:off x="23378291" y="2431564"/>
              <a:ext cx="1134300" cy="1716600"/>
            </a:xfrm>
            <a:custGeom>
              <a:rect b="b" l="l" r="r" t="t"/>
              <a:pathLst>
                <a:path extrusionOk="0" h="120000" w="120000">
                  <a:moveTo>
                    <a:pt x="0" y="119931"/>
                  </a:moveTo>
                  <a:lnTo>
                    <a:pt x="119895" y="63310"/>
                  </a:lnTo>
                  <a:lnTo>
                    <a:pt x="119895" y="0"/>
                  </a:lnTo>
                  <a:lnTo>
                    <a:pt x="0" y="119931"/>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65" name="Google Shape;65;p13"/>
            <p:cNvSpPr/>
            <p:nvPr/>
          </p:nvSpPr>
          <p:spPr>
            <a:xfrm>
              <a:off x="23079220" y="-88970"/>
              <a:ext cx="1455900" cy="4233000"/>
            </a:xfrm>
            <a:custGeom>
              <a:rect b="b" l="l" r="r" t="t"/>
              <a:pathLst>
                <a:path extrusionOk="0" h="120000" w="120000">
                  <a:moveTo>
                    <a:pt x="0" y="0"/>
                  </a:moveTo>
                  <a:lnTo>
                    <a:pt x="26531" y="119972"/>
                  </a:lnTo>
                  <a:lnTo>
                    <a:pt x="119918" y="71396"/>
                  </a:lnTo>
                  <a:lnTo>
                    <a:pt x="119918"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66" name="Google Shape;66;p13"/>
            <p:cNvSpPr/>
            <p:nvPr/>
          </p:nvSpPr>
          <p:spPr>
            <a:xfrm>
              <a:off x="20776620" y="-88970"/>
              <a:ext cx="2646600" cy="4233000"/>
            </a:xfrm>
            <a:custGeom>
              <a:rect b="b" l="l" r="r" t="t"/>
              <a:pathLst>
                <a:path extrusionOk="0" h="120000" w="120000">
                  <a:moveTo>
                    <a:pt x="0" y="0"/>
                  </a:moveTo>
                  <a:lnTo>
                    <a:pt x="119955" y="119972"/>
                  </a:lnTo>
                  <a:lnTo>
                    <a:pt x="105351"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67" name="Google Shape;67;p13"/>
            <p:cNvSpPr/>
            <p:nvPr/>
          </p:nvSpPr>
          <p:spPr>
            <a:xfrm>
              <a:off x="20420244" y="-88970"/>
              <a:ext cx="3003000" cy="4233000"/>
            </a:xfrm>
            <a:custGeom>
              <a:rect b="b" l="l" r="r" t="t"/>
              <a:pathLst>
                <a:path extrusionOk="0" h="120000" w="120000">
                  <a:moveTo>
                    <a:pt x="0" y="0"/>
                  </a:moveTo>
                  <a:lnTo>
                    <a:pt x="1692" y="89022"/>
                  </a:lnTo>
                  <a:lnTo>
                    <a:pt x="119960" y="119972"/>
                  </a:lnTo>
                  <a:lnTo>
                    <a:pt x="14247"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68" name="Google Shape;68;p13"/>
            <p:cNvSpPr/>
            <p:nvPr/>
          </p:nvSpPr>
          <p:spPr>
            <a:xfrm>
              <a:off x="17677877" y="-88971"/>
              <a:ext cx="2785800" cy="3142200"/>
            </a:xfrm>
            <a:custGeom>
              <a:rect b="b" l="l" r="r" t="t"/>
              <a:pathLst>
                <a:path extrusionOk="0" h="120000" w="120000">
                  <a:moveTo>
                    <a:pt x="90276" y="0"/>
                  </a:moveTo>
                  <a:lnTo>
                    <a:pt x="0" y="73550"/>
                  </a:lnTo>
                  <a:lnTo>
                    <a:pt x="119957" y="119962"/>
                  </a:lnTo>
                  <a:lnTo>
                    <a:pt x="118131" y="0"/>
                  </a:lnTo>
                  <a:lnTo>
                    <a:pt x="90276"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69" name="Google Shape;69;p13"/>
            <p:cNvSpPr/>
            <p:nvPr/>
          </p:nvSpPr>
          <p:spPr>
            <a:xfrm>
              <a:off x="17608342" y="-88971"/>
              <a:ext cx="2168700" cy="1925400"/>
            </a:xfrm>
            <a:custGeom>
              <a:rect b="b" l="l" r="r" t="t"/>
              <a:pathLst>
                <a:path extrusionOk="0" h="120000" w="120000">
                  <a:moveTo>
                    <a:pt x="0" y="0"/>
                  </a:moveTo>
                  <a:lnTo>
                    <a:pt x="3929" y="119938"/>
                  </a:lnTo>
                  <a:lnTo>
                    <a:pt x="119945"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70" name="Google Shape;70;p13"/>
            <p:cNvSpPr/>
            <p:nvPr/>
          </p:nvSpPr>
          <p:spPr>
            <a:xfrm>
              <a:off x="14888519" y="-88734"/>
              <a:ext cx="2811900" cy="1925400"/>
            </a:xfrm>
            <a:custGeom>
              <a:rect b="b" l="l" r="r" t="t"/>
              <a:pathLst>
                <a:path extrusionOk="0" h="120000" w="120000">
                  <a:moveTo>
                    <a:pt x="0" y="0"/>
                  </a:moveTo>
                  <a:lnTo>
                    <a:pt x="119957" y="119938"/>
                  </a:lnTo>
                  <a:lnTo>
                    <a:pt x="116928" y="0"/>
                  </a:lnTo>
                  <a:lnTo>
                    <a:pt x="0"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71" name="Google Shape;71;p13"/>
            <p:cNvSpPr/>
            <p:nvPr/>
          </p:nvSpPr>
          <p:spPr>
            <a:xfrm>
              <a:off x="13589856" y="-88970"/>
              <a:ext cx="4137300" cy="3520200"/>
            </a:xfrm>
            <a:custGeom>
              <a:rect b="b" l="l" r="r" t="t"/>
              <a:pathLst>
                <a:path extrusionOk="0" h="120000" w="120000">
                  <a:moveTo>
                    <a:pt x="0" y="0"/>
                  </a:moveTo>
                  <a:lnTo>
                    <a:pt x="53937" y="119966"/>
                  </a:lnTo>
                  <a:lnTo>
                    <a:pt x="119971" y="65643"/>
                  </a:lnTo>
                  <a:lnTo>
                    <a:pt x="38436" y="0"/>
                  </a:lnTo>
                  <a:lnTo>
                    <a:pt x="0" y="0"/>
                  </a:lnTo>
                </a:path>
              </a:pathLst>
            </a:custGeom>
            <a:solidFill>
              <a:srgbClr val="78E0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72" name="Google Shape;72;p13"/>
            <p:cNvSpPr/>
            <p:nvPr/>
          </p:nvSpPr>
          <p:spPr>
            <a:xfrm>
              <a:off x="11104147" y="-111272"/>
              <a:ext cx="4346100" cy="3520200"/>
            </a:xfrm>
            <a:custGeom>
              <a:rect b="b" l="l" r="r" t="t"/>
              <a:pathLst>
                <a:path extrusionOk="0" h="120000" w="120000">
                  <a:moveTo>
                    <a:pt x="26270" y="0"/>
                  </a:moveTo>
                  <a:lnTo>
                    <a:pt x="0" y="59126"/>
                  </a:lnTo>
                  <a:lnTo>
                    <a:pt x="119972" y="119966"/>
                  </a:lnTo>
                  <a:lnTo>
                    <a:pt x="68629" y="0"/>
                  </a:lnTo>
                  <a:lnTo>
                    <a:pt x="2627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73" name="Google Shape;73;p13"/>
            <p:cNvSpPr/>
            <p:nvPr/>
          </p:nvSpPr>
          <p:spPr>
            <a:xfrm>
              <a:off x="9793019" y="-88970"/>
              <a:ext cx="369300" cy="195600"/>
            </a:xfrm>
            <a:custGeom>
              <a:rect b="b" l="l" r="r" t="t"/>
              <a:pathLst>
                <a:path extrusionOk="0" h="120000" w="120000">
                  <a:moveTo>
                    <a:pt x="35935" y="0"/>
                  </a:moveTo>
                  <a:lnTo>
                    <a:pt x="0" y="119393"/>
                  </a:lnTo>
                  <a:lnTo>
                    <a:pt x="119679" y="0"/>
                  </a:lnTo>
                  <a:lnTo>
                    <a:pt x="35935"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74" name="Google Shape;74;p13"/>
            <p:cNvSpPr/>
            <p:nvPr/>
          </p:nvSpPr>
          <p:spPr>
            <a:xfrm>
              <a:off x="9698211" y="-88970"/>
              <a:ext cx="225900" cy="195600"/>
            </a:xfrm>
            <a:custGeom>
              <a:rect b="b" l="l" r="r" t="t"/>
              <a:pathLst>
                <a:path extrusionOk="0" h="120000" w="120000">
                  <a:moveTo>
                    <a:pt x="0" y="0"/>
                  </a:moveTo>
                  <a:lnTo>
                    <a:pt x="61298" y="119393"/>
                  </a:lnTo>
                  <a:lnTo>
                    <a:pt x="119480" y="0"/>
                  </a:lnTo>
                  <a:lnTo>
                    <a:pt x="0"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75" name="Google Shape;75;p13"/>
            <p:cNvSpPr/>
            <p:nvPr/>
          </p:nvSpPr>
          <p:spPr>
            <a:xfrm>
              <a:off x="8502000" y="61758"/>
              <a:ext cx="2646900" cy="2259900"/>
            </a:xfrm>
            <a:custGeom>
              <a:rect b="b" l="l" r="r" t="t"/>
              <a:pathLst>
                <a:path extrusionOk="0" h="120000" w="120000">
                  <a:moveTo>
                    <a:pt x="119955" y="81832"/>
                  </a:moveTo>
                  <a:lnTo>
                    <a:pt x="58436" y="0"/>
                  </a:lnTo>
                  <a:lnTo>
                    <a:pt x="0" y="119947"/>
                  </a:lnTo>
                  <a:lnTo>
                    <a:pt x="119955" y="81832"/>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76" name="Google Shape;76;p13"/>
            <p:cNvSpPr/>
            <p:nvPr/>
          </p:nvSpPr>
          <p:spPr>
            <a:xfrm>
              <a:off x="6821130" y="61996"/>
              <a:ext cx="2985600" cy="2259900"/>
            </a:xfrm>
            <a:custGeom>
              <a:rect b="b" l="l" r="r" t="t"/>
              <a:pathLst>
                <a:path extrusionOk="0" h="120000" w="120000">
                  <a:moveTo>
                    <a:pt x="119960" y="0"/>
                  </a:moveTo>
                  <a:lnTo>
                    <a:pt x="0" y="32670"/>
                  </a:lnTo>
                  <a:lnTo>
                    <a:pt x="68158" y="119947"/>
                  </a:lnTo>
                  <a:lnTo>
                    <a:pt x="119960"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77" name="Google Shape;77;p13"/>
            <p:cNvSpPr/>
            <p:nvPr/>
          </p:nvSpPr>
          <p:spPr>
            <a:xfrm>
              <a:off x="6829814" y="-88970"/>
              <a:ext cx="2985600" cy="808500"/>
            </a:xfrm>
            <a:custGeom>
              <a:rect b="b" l="l" r="r" t="t"/>
              <a:pathLst>
                <a:path extrusionOk="0" h="120000" w="120000">
                  <a:moveTo>
                    <a:pt x="2415" y="0"/>
                  </a:moveTo>
                  <a:lnTo>
                    <a:pt x="0" y="119854"/>
                  </a:lnTo>
                  <a:lnTo>
                    <a:pt x="119960" y="28759"/>
                  </a:lnTo>
                  <a:lnTo>
                    <a:pt x="115287" y="0"/>
                  </a:lnTo>
                  <a:lnTo>
                    <a:pt x="2415" y="0"/>
                  </a:lnTo>
                </a:path>
              </a:pathLst>
            </a:custGeom>
            <a:solidFill>
              <a:srgbClr val="0D45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78" name="Google Shape;78;p13"/>
            <p:cNvSpPr/>
            <p:nvPr/>
          </p:nvSpPr>
          <p:spPr>
            <a:xfrm>
              <a:off x="5975275" y="-88970"/>
              <a:ext cx="943200" cy="808500"/>
            </a:xfrm>
            <a:custGeom>
              <a:rect b="b" l="l" r="r" t="t"/>
              <a:pathLst>
                <a:path extrusionOk="0" h="120000" w="120000">
                  <a:moveTo>
                    <a:pt x="0" y="0"/>
                  </a:moveTo>
                  <a:lnTo>
                    <a:pt x="112209" y="119854"/>
                  </a:lnTo>
                  <a:lnTo>
                    <a:pt x="119874"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79" name="Google Shape;79;p13"/>
            <p:cNvSpPr/>
            <p:nvPr/>
          </p:nvSpPr>
          <p:spPr>
            <a:xfrm>
              <a:off x="5608571" y="674793"/>
              <a:ext cx="2916300" cy="1642800"/>
            </a:xfrm>
            <a:custGeom>
              <a:rect b="b" l="l" r="r" t="t"/>
              <a:pathLst>
                <a:path extrusionOk="0" h="120000" w="120000">
                  <a:moveTo>
                    <a:pt x="119959" y="119928"/>
                  </a:moveTo>
                  <a:lnTo>
                    <a:pt x="50165" y="0"/>
                  </a:lnTo>
                  <a:lnTo>
                    <a:pt x="0" y="95179"/>
                  </a:lnTo>
                  <a:lnTo>
                    <a:pt x="119959" y="11992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80" name="Google Shape;80;p13"/>
            <p:cNvSpPr/>
            <p:nvPr/>
          </p:nvSpPr>
          <p:spPr>
            <a:xfrm>
              <a:off x="5092201" y="-155877"/>
              <a:ext cx="1760100" cy="2112300"/>
            </a:xfrm>
            <a:custGeom>
              <a:rect b="b" l="l" r="r" t="t"/>
              <a:pathLst>
                <a:path extrusionOk="0" h="120000" w="120000">
                  <a:moveTo>
                    <a:pt x="0" y="0"/>
                  </a:moveTo>
                  <a:lnTo>
                    <a:pt x="36866" y="119944"/>
                  </a:lnTo>
                  <a:lnTo>
                    <a:pt x="119932" y="45930"/>
                  </a:lnTo>
                  <a:lnTo>
                    <a:pt x="59966"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81" name="Google Shape;81;p13"/>
            <p:cNvSpPr/>
            <p:nvPr/>
          </p:nvSpPr>
          <p:spPr>
            <a:xfrm>
              <a:off x="443059" y="190760"/>
              <a:ext cx="5232600" cy="2977200"/>
            </a:xfrm>
            <a:custGeom>
              <a:rect b="b" l="l" r="r" t="t"/>
              <a:pathLst>
                <a:path extrusionOk="0" h="120000" w="120000">
                  <a:moveTo>
                    <a:pt x="119977" y="70370"/>
                  </a:moveTo>
                  <a:lnTo>
                    <a:pt x="19273" y="0"/>
                  </a:lnTo>
                  <a:lnTo>
                    <a:pt x="0" y="119960"/>
                  </a:lnTo>
                  <a:lnTo>
                    <a:pt x="119977" y="70370"/>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82" name="Google Shape;82;p13"/>
            <p:cNvSpPr/>
            <p:nvPr/>
          </p:nvSpPr>
          <p:spPr>
            <a:xfrm>
              <a:off x="1264131" y="-156113"/>
              <a:ext cx="4393800" cy="2112300"/>
            </a:xfrm>
            <a:custGeom>
              <a:rect b="b" l="l" r="r" t="t"/>
              <a:pathLst>
                <a:path extrusionOk="0" h="120000" w="120000">
                  <a:moveTo>
                    <a:pt x="25195" y="0"/>
                  </a:moveTo>
                  <a:lnTo>
                    <a:pt x="0" y="20867"/>
                  </a:lnTo>
                  <a:lnTo>
                    <a:pt x="119973" y="119944"/>
                  </a:lnTo>
                  <a:lnTo>
                    <a:pt x="105195" y="0"/>
                  </a:lnTo>
                  <a:lnTo>
                    <a:pt x="25195"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83" name="Google Shape;83;p13"/>
            <p:cNvSpPr/>
            <p:nvPr/>
          </p:nvSpPr>
          <p:spPr>
            <a:xfrm>
              <a:off x="1264131" y="-133574"/>
              <a:ext cx="921300" cy="369300"/>
            </a:xfrm>
            <a:custGeom>
              <a:rect b="b" l="l" r="r" t="t"/>
              <a:pathLst>
                <a:path extrusionOk="0" h="120000" w="120000">
                  <a:moveTo>
                    <a:pt x="9220" y="0"/>
                  </a:moveTo>
                  <a:lnTo>
                    <a:pt x="0" y="119679"/>
                  </a:lnTo>
                  <a:lnTo>
                    <a:pt x="119871" y="0"/>
                  </a:lnTo>
                  <a:lnTo>
                    <a:pt x="922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84" name="Google Shape;84;p13"/>
            <p:cNvSpPr/>
            <p:nvPr/>
          </p:nvSpPr>
          <p:spPr>
            <a:xfrm>
              <a:off x="734484" y="-133574"/>
              <a:ext cx="621600" cy="369300"/>
            </a:xfrm>
            <a:custGeom>
              <a:rect b="b" l="l" r="r" t="t"/>
              <a:pathLst>
                <a:path extrusionOk="0" h="120000" w="120000">
                  <a:moveTo>
                    <a:pt x="0" y="0"/>
                  </a:moveTo>
                  <a:lnTo>
                    <a:pt x="106073" y="119679"/>
                  </a:lnTo>
                  <a:lnTo>
                    <a:pt x="119809" y="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85" name="Google Shape;85;p13"/>
            <p:cNvSpPr/>
            <p:nvPr/>
          </p:nvSpPr>
          <p:spPr>
            <a:xfrm>
              <a:off x="0" y="885559"/>
              <a:ext cx="447600" cy="2259900"/>
            </a:xfrm>
            <a:custGeom>
              <a:rect b="b" l="l" r="r" t="t"/>
              <a:pathLst>
                <a:path extrusionOk="0" h="120000" w="120000">
                  <a:moveTo>
                    <a:pt x="0" y="110157"/>
                  </a:moveTo>
                  <a:lnTo>
                    <a:pt x="119735" y="119947"/>
                  </a:lnTo>
                  <a:lnTo>
                    <a:pt x="0" y="0"/>
                  </a:lnTo>
                  <a:lnTo>
                    <a:pt x="0" y="110157"/>
                  </a:lnTo>
                </a:path>
              </a:pathLst>
            </a:custGeom>
            <a:solidFill>
              <a:srgbClr val="0A2C5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86" name="Google Shape;86;p13"/>
            <p:cNvSpPr/>
            <p:nvPr/>
          </p:nvSpPr>
          <p:spPr>
            <a:xfrm>
              <a:off x="0" y="-156114"/>
              <a:ext cx="1286400" cy="3342000"/>
            </a:xfrm>
            <a:custGeom>
              <a:rect b="b" l="l" r="r" t="t"/>
              <a:pathLst>
                <a:path extrusionOk="0" h="120000" w="120000">
                  <a:moveTo>
                    <a:pt x="0" y="0"/>
                  </a:moveTo>
                  <a:lnTo>
                    <a:pt x="0" y="38938"/>
                  </a:lnTo>
                  <a:lnTo>
                    <a:pt x="41531" y="119964"/>
                  </a:lnTo>
                  <a:lnTo>
                    <a:pt x="119908" y="13191"/>
                  </a:lnTo>
                  <a:lnTo>
                    <a:pt x="68820" y="0"/>
                  </a:lnTo>
                  <a:lnTo>
                    <a:pt x="0" y="0"/>
                  </a:lnTo>
                </a:path>
              </a:pathLst>
            </a:custGeom>
            <a:solidFill>
              <a:srgbClr val="10438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87" name="Google Shape;87;p13"/>
            <p:cNvSpPr/>
            <p:nvPr/>
          </p:nvSpPr>
          <p:spPr>
            <a:xfrm>
              <a:off x="8462804" y="1591817"/>
              <a:ext cx="6988500" cy="1786200"/>
            </a:xfrm>
            <a:custGeom>
              <a:rect b="b" l="l" r="r" t="t"/>
              <a:pathLst>
                <a:path extrusionOk="0" h="120000" w="120000">
                  <a:moveTo>
                    <a:pt x="119983" y="119933"/>
                  </a:moveTo>
                  <a:lnTo>
                    <a:pt x="0" y="48211"/>
                  </a:lnTo>
                  <a:lnTo>
                    <a:pt x="45425" y="0"/>
                  </a:lnTo>
                  <a:lnTo>
                    <a:pt x="119983" y="119933"/>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sp>
          <p:nvSpPr>
            <p:cNvPr id="88" name="Google Shape;88;p13"/>
            <p:cNvSpPr/>
            <p:nvPr/>
          </p:nvSpPr>
          <p:spPr>
            <a:xfrm>
              <a:off x="9776123" y="-125128"/>
              <a:ext cx="2307900" cy="1734000"/>
            </a:xfrm>
            <a:custGeom>
              <a:rect b="b" l="l" r="r" t="t"/>
              <a:pathLst>
                <a:path extrusionOk="0" h="120000" w="120000">
                  <a:moveTo>
                    <a:pt x="19103" y="0"/>
                  </a:moveTo>
                  <a:lnTo>
                    <a:pt x="0" y="13424"/>
                  </a:lnTo>
                  <a:lnTo>
                    <a:pt x="70524" y="119931"/>
                  </a:lnTo>
                  <a:lnTo>
                    <a:pt x="119948" y="0"/>
                  </a:lnTo>
                  <a:lnTo>
                    <a:pt x="19103" y="0"/>
                  </a:lnTo>
                </a:path>
              </a:pathLst>
            </a:custGeom>
            <a:solidFill>
              <a:srgbClr val="1468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7197">
                <a:solidFill>
                  <a:schemeClr val="dk1"/>
                </a:solidFill>
                <a:latin typeface="Nunito"/>
                <a:ea typeface="Nunito"/>
                <a:cs typeface="Nunito"/>
                <a:sym typeface="Nunito"/>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a:off x="0" y="4179600"/>
            <a:ext cx="24377700" cy="5356800"/>
          </a:xfrm>
          <a:prstGeom prst="rect">
            <a:avLst/>
          </a:prstGeom>
          <a:solidFill>
            <a:srgbClr val="CC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3"/>
          <p:cNvSpPr txBox="1"/>
          <p:nvPr>
            <p:ph type="title"/>
          </p:nvPr>
        </p:nvSpPr>
        <p:spPr>
          <a:xfrm>
            <a:off x="1148501" y="5039200"/>
            <a:ext cx="22080600" cy="4044000"/>
          </a:xfrm>
          <a:prstGeom prst="rect">
            <a:avLst/>
          </a:prstGeom>
        </p:spPr>
        <p:txBody>
          <a:bodyPr anchorCtr="0" anchor="ctr" bIns="243750" lIns="243750" spcFirstLastPara="1" rIns="243750" wrap="square" tIns="243750"/>
          <a:lstStyle>
            <a:lvl1pPr lvl="0" algn="ctr">
              <a:spcBef>
                <a:spcPts val="0"/>
              </a:spcBef>
              <a:spcAft>
                <a:spcPts val="0"/>
              </a:spcAft>
              <a:buClr>
                <a:schemeClr val="lt1"/>
              </a:buClr>
              <a:buSzPts val="9600"/>
              <a:buNone/>
              <a:defRPr sz="96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p:txBody>
      </p:sp>
      <p:sp>
        <p:nvSpPr>
          <p:cNvPr id="22" name="Google Shape;22;p3"/>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cxnSp>
        <p:nvCxnSpPr>
          <p:cNvPr id="24" name="Google Shape;24;p4"/>
          <p:cNvCxnSpPr/>
          <p:nvPr/>
        </p:nvCxnSpPr>
        <p:spPr>
          <a:xfrm>
            <a:off x="1144235" y="3401539"/>
            <a:ext cx="1637100" cy="0"/>
          </a:xfrm>
          <a:prstGeom prst="straightConnector1">
            <a:avLst/>
          </a:prstGeom>
          <a:noFill/>
          <a:ln cap="flat" cmpd="sng" w="19050">
            <a:solidFill>
              <a:schemeClr val="dk2"/>
            </a:solidFill>
            <a:prstDash val="lgDash"/>
            <a:round/>
            <a:headEnd len="sm" w="sm" type="none"/>
            <a:tailEnd len="sm" w="sm" type="none"/>
          </a:ln>
        </p:spPr>
      </p:cxnSp>
      <p:sp>
        <p:nvSpPr>
          <p:cNvPr id="25" name="Google Shape;25;p4"/>
          <p:cNvSpPr txBox="1"/>
          <p:nvPr>
            <p:ph type="title"/>
          </p:nvPr>
        </p:nvSpPr>
        <p:spPr>
          <a:xfrm>
            <a:off x="830984" y="993333"/>
            <a:ext cx="22715700" cy="1956000"/>
          </a:xfrm>
          <a:prstGeom prst="rect">
            <a:avLst/>
          </a:prstGeom>
        </p:spPr>
        <p:txBody>
          <a:bodyPr anchorCtr="0" anchor="b" bIns="243750" lIns="243750" spcFirstLastPara="1" rIns="243750" wrap="square" tIns="243750"/>
          <a:lstStyle>
            <a:lvl1pPr lvl="0">
              <a:spcBef>
                <a:spcPts val="0"/>
              </a:spcBef>
              <a:spcAft>
                <a:spcPts val="0"/>
              </a:spcAft>
              <a:buSzPts val="80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p:txBody>
      </p:sp>
      <p:sp>
        <p:nvSpPr>
          <p:cNvPr id="26" name="Google Shape;26;p4"/>
          <p:cNvSpPr txBox="1"/>
          <p:nvPr>
            <p:ph idx="1" type="body"/>
          </p:nvPr>
        </p:nvSpPr>
        <p:spPr>
          <a:xfrm>
            <a:off x="830984" y="3916867"/>
            <a:ext cx="22715700" cy="8266500"/>
          </a:xfrm>
          <a:prstGeom prst="rect">
            <a:avLst/>
          </a:prstGeom>
        </p:spPr>
        <p:txBody>
          <a:bodyPr anchorCtr="0" anchor="t" bIns="243750" lIns="243750" spcFirstLastPara="1" rIns="243750" wrap="square" tIns="243750"/>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27" name="Google Shape;27;p4"/>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1144235" y="3401539"/>
            <a:ext cx="1637100" cy="0"/>
          </a:xfrm>
          <a:prstGeom prst="straightConnector1">
            <a:avLst/>
          </a:prstGeom>
          <a:noFill/>
          <a:ln cap="flat" cmpd="sng" w="19050">
            <a:solidFill>
              <a:schemeClr val="dk2"/>
            </a:solidFill>
            <a:prstDash val="lgDash"/>
            <a:round/>
            <a:headEnd len="sm" w="sm" type="none"/>
            <a:tailEnd len="sm" w="sm" type="none"/>
          </a:ln>
        </p:spPr>
      </p:cxnSp>
      <p:sp>
        <p:nvSpPr>
          <p:cNvPr id="30" name="Google Shape;30;p5"/>
          <p:cNvSpPr txBox="1"/>
          <p:nvPr>
            <p:ph type="title"/>
          </p:nvPr>
        </p:nvSpPr>
        <p:spPr>
          <a:xfrm>
            <a:off x="830984" y="993333"/>
            <a:ext cx="22715700" cy="1956000"/>
          </a:xfrm>
          <a:prstGeom prst="rect">
            <a:avLst/>
          </a:prstGeom>
        </p:spPr>
        <p:txBody>
          <a:bodyPr anchorCtr="0" anchor="b" bIns="243750" lIns="243750" spcFirstLastPara="1" rIns="243750" wrap="square" tIns="243750"/>
          <a:lstStyle>
            <a:lvl1pPr lvl="0">
              <a:spcBef>
                <a:spcPts val="0"/>
              </a:spcBef>
              <a:spcAft>
                <a:spcPts val="0"/>
              </a:spcAft>
              <a:buSzPts val="80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p:txBody>
      </p:sp>
      <p:sp>
        <p:nvSpPr>
          <p:cNvPr id="31" name="Google Shape;31;p5"/>
          <p:cNvSpPr txBox="1"/>
          <p:nvPr>
            <p:ph idx="1" type="body"/>
          </p:nvPr>
        </p:nvSpPr>
        <p:spPr>
          <a:xfrm>
            <a:off x="830984" y="3916867"/>
            <a:ext cx="10663500" cy="8266500"/>
          </a:xfrm>
          <a:prstGeom prst="rect">
            <a:avLst/>
          </a:prstGeom>
        </p:spPr>
        <p:txBody>
          <a:bodyPr anchorCtr="0" anchor="t" bIns="243750" lIns="243750" spcFirstLastPara="1" rIns="243750" wrap="square" tIns="243750"/>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32" name="Google Shape;32;p5"/>
          <p:cNvSpPr txBox="1"/>
          <p:nvPr>
            <p:ph idx="2" type="body"/>
          </p:nvPr>
        </p:nvSpPr>
        <p:spPr>
          <a:xfrm>
            <a:off x="12883044" y="3916867"/>
            <a:ext cx="10663500" cy="8266500"/>
          </a:xfrm>
          <a:prstGeom prst="rect">
            <a:avLst/>
          </a:prstGeom>
        </p:spPr>
        <p:txBody>
          <a:bodyPr anchorCtr="0" anchor="t" bIns="243750" lIns="243750" spcFirstLastPara="1" rIns="243750" wrap="square" tIns="243750"/>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33" name="Google Shape;33;p5"/>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830984" y="993333"/>
            <a:ext cx="22715700" cy="1956000"/>
          </a:xfrm>
          <a:prstGeom prst="rect">
            <a:avLst/>
          </a:prstGeom>
        </p:spPr>
        <p:txBody>
          <a:bodyPr anchorCtr="0" anchor="b" bIns="243750" lIns="243750" spcFirstLastPara="1" rIns="243750" wrap="square" tIns="243750"/>
          <a:lstStyle>
            <a:lvl1pPr lvl="0">
              <a:spcBef>
                <a:spcPts val="0"/>
              </a:spcBef>
              <a:spcAft>
                <a:spcPts val="0"/>
              </a:spcAft>
              <a:buSzPts val="80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p:txBody>
      </p:sp>
      <p:sp>
        <p:nvSpPr>
          <p:cNvPr id="36" name="Google Shape;36;p6"/>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cxnSp>
        <p:nvCxnSpPr>
          <p:cNvPr id="38" name="Google Shape;38;p7"/>
          <p:cNvCxnSpPr/>
          <p:nvPr/>
        </p:nvCxnSpPr>
        <p:spPr>
          <a:xfrm>
            <a:off x="1116176" y="3887433"/>
            <a:ext cx="1637100" cy="0"/>
          </a:xfrm>
          <a:prstGeom prst="straightConnector1">
            <a:avLst/>
          </a:prstGeom>
          <a:noFill/>
          <a:ln cap="flat" cmpd="sng" w="19050">
            <a:solidFill>
              <a:schemeClr val="dk2"/>
            </a:solidFill>
            <a:prstDash val="lgDash"/>
            <a:round/>
            <a:headEnd len="sm" w="sm" type="none"/>
            <a:tailEnd len="sm" w="sm" type="none"/>
          </a:ln>
        </p:spPr>
      </p:cxnSp>
      <p:sp>
        <p:nvSpPr>
          <p:cNvPr id="39" name="Google Shape;39;p7"/>
          <p:cNvSpPr txBox="1"/>
          <p:nvPr>
            <p:ph type="title"/>
          </p:nvPr>
        </p:nvSpPr>
        <p:spPr>
          <a:xfrm>
            <a:off x="830984" y="1684800"/>
            <a:ext cx="7486200" cy="2015100"/>
          </a:xfrm>
          <a:prstGeom prst="rect">
            <a:avLst/>
          </a:prstGeom>
        </p:spPr>
        <p:txBody>
          <a:bodyPr anchorCtr="0" anchor="b" bIns="243750" lIns="243750" spcFirstLastPara="1" rIns="243750" wrap="square" tIns="24375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40" name="Google Shape;40;p7"/>
          <p:cNvSpPr txBox="1"/>
          <p:nvPr>
            <p:ph idx="1" type="body"/>
          </p:nvPr>
        </p:nvSpPr>
        <p:spPr>
          <a:xfrm>
            <a:off x="830984" y="4315210"/>
            <a:ext cx="7486200" cy="7868700"/>
          </a:xfrm>
          <a:prstGeom prst="rect">
            <a:avLst/>
          </a:prstGeom>
        </p:spPr>
        <p:txBody>
          <a:bodyPr anchorCtr="0" anchor="t" bIns="243750" lIns="243750" spcFirstLastPara="1" rIns="243750" wrap="square" tIns="243750"/>
          <a:lstStyle>
            <a:lvl1pPr indent="-431800" lvl="0" marL="457200">
              <a:spcBef>
                <a:spcPts val="0"/>
              </a:spcBef>
              <a:spcAft>
                <a:spcPts val="0"/>
              </a:spcAft>
              <a:buSzPts val="3200"/>
              <a:buChar char="●"/>
              <a:defRPr sz="32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41" name="Google Shape;41;p7"/>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1306993" y="1410400"/>
            <a:ext cx="15137700" cy="10895100"/>
          </a:xfrm>
          <a:prstGeom prst="rect">
            <a:avLst/>
          </a:prstGeom>
        </p:spPr>
        <p:txBody>
          <a:bodyPr anchorCtr="0" anchor="ctr" bIns="243750" lIns="243750" spcFirstLastPara="1" rIns="243750" wrap="square" tIns="243750"/>
          <a:lstStyle>
            <a:lvl1pPr lvl="0">
              <a:spcBef>
                <a:spcPts val="0"/>
              </a:spcBef>
              <a:spcAft>
                <a:spcPts val="0"/>
              </a:spcAft>
              <a:buClr>
                <a:schemeClr val="lt1"/>
              </a:buClr>
              <a:buSzPts val="14400"/>
              <a:buNone/>
              <a:defRPr sz="14400">
                <a:solidFill>
                  <a:schemeClr val="lt1"/>
                </a:solidFill>
              </a:defRPr>
            </a:lvl1pPr>
            <a:lvl2pPr lvl="1">
              <a:spcBef>
                <a:spcPts val="0"/>
              </a:spcBef>
              <a:spcAft>
                <a:spcPts val="0"/>
              </a:spcAft>
              <a:buClr>
                <a:schemeClr val="lt1"/>
              </a:buClr>
              <a:buSzPts val="14400"/>
              <a:buNone/>
              <a:defRPr sz="14400">
                <a:solidFill>
                  <a:schemeClr val="lt1"/>
                </a:solidFill>
              </a:defRPr>
            </a:lvl2pPr>
            <a:lvl3pPr lvl="2">
              <a:spcBef>
                <a:spcPts val="0"/>
              </a:spcBef>
              <a:spcAft>
                <a:spcPts val="0"/>
              </a:spcAft>
              <a:buClr>
                <a:schemeClr val="lt1"/>
              </a:buClr>
              <a:buSzPts val="14400"/>
              <a:buNone/>
              <a:defRPr sz="14400">
                <a:solidFill>
                  <a:schemeClr val="lt1"/>
                </a:solidFill>
              </a:defRPr>
            </a:lvl3pPr>
            <a:lvl4pPr lvl="3">
              <a:spcBef>
                <a:spcPts val="0"/>
              </a:spcBef>
              <a:spcAft>
                <a:spcPts val="0"/>
              </a:spcAft>
              <a:buClr>
                <a:schemeClr val="lt1"/>
              </a:buClr>
              <a:buSzPts val="14400"/>
              <a:buNone/>
              <a:defRPr sz="14400">
                <a:solidFill>
                  <a:schemeClr val="lt1"/>
                </a:solidFill>
              </a:defRPr>
            </a:lvl4pPr>
            <a:lvl5pPr lvl="4">
              <a:spcBef>
                <a:spcPts val="0"/>
              </a:spcBef>
              <a:spcAft>
                <a:spcPts val="0"/>
              </a:spcAft>
              <a:buClr>
                <a:schemeClr val="lt1"/>
              </a:buClr>
              <a:buSzPts val="14400"/>
              <a:buNone/>
              <a:defRPr sz="14400">
                <a:solidFill>
                  <a:schemeClr val="lt1"/>
                </a:solidFill>
              </a:defRPr>
            </a:lvl5pPr>
            <a:lvl6pPr lvl="5">
              <a:spcBef>
                <a:spcPts val="0"/>
              </a:spcBef>
              <a:spcAft>
                <a:spcPts val="0"/>
              </a:spcAft>
              <a:buClr>
                <a:schemeClr val="lt1"/>
              </a:buClr>
              <a:buSzPts val="14400"/>
              <a:buNone/>
              <a:defRPr sz="14400">
                <a:solidFill>
                  <a:schemeClr val="lt1"/>
                </a:solidFill>
              </a:defRPr>
            </a:lvl6pPr>
            <a:lvl7pPr lvl="6">
              <a:spcBef>
                <a:spcPts val="0"/>
              </a:spcBef>
              <a:spcAft>
                <a:spcPts val="0"/>
              </a:spcAft>
              <a:buClr>
                <a:schemeClr val="lt1"/>
              </a:buClr>
              <a:buSzPts val="14400"/>
              <a:buNone/>
              <a:defRPr sz="14400">
                <a:solidFill>
                  <a:schemeClr val="lt1"/>
                </a:solidFill>
              </a:defRPr>
            </a:lvl7pPr>
            <a:lvl8pPr lvl="7">
              <a:spcBef>
                <a:spcPts val="0"/>
              </a:spcBef>
              <a:spcAft>
                <a:spcPts val="0"/>
              </a:spcAft>
              <a:buClr>
                <a:schemeClr val="lt1"/>
              </a:buClr>
              <a:buSzPts val="14400"/>
              <a:buNone/>
              <a:defRPr sz="14400">
                <a:solidFill>
                  <a:schemeClr val="lt1"/>
                </a:solidFill>
              </a:defRPr>
            </a:lvl8pPr>
            <a:lvl9pPr lvl="8">
              <a:spcBef>
                <a:spcPts val="0"/>
              </a:spcBef>
              <a:spcAft>
                <a:spcPts val="0"/>
              </a:spcAft>
              <a:buClr>
                <a:schemeClr val="lt1"/>
              </a:buClr>
              <a:buSzPts val="14400"/>
              <a:buNone/>
              <a:defRPr sz="14400">
                <a:solidFill>
                  <a:schemeClr val="lt1"/>
                </a:solidFill>
              </a:defRPr>
            </a:lvl9pPr>
          </a:lstStyle>
          <a:p/>
        </p:txBody>
      </p:sp>
      <p:sp>
        <p:nvSpPr>
          <p:cNvPr id="44" name="Google Shape;44;p8"/>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rgbClr val="CC0000"/>
        </a:solidFill>
      </p:bgPr>
    </p:bg>
    <p:spTree>
      <p:nvGrpSpPr>
        <p:cNvPr id="45" name="Shape 45"/>
        <p:cNvGrpSpPr/>
        <p:nvPr/>
      </p:nvGrpSpPr>
      <p:grpSpPr>
        <a:xfrm>
          <a:off x="0" y="0"/>
          <a:ext cx="0" cy="0"/>
          <a:chOff x="0" y="0"/>
          <a:chExt cx="0" cy="0"/>
        </a:xfrm>
      </p:grpSpPr>
      <p:sp>
        <p:nvSpPr>
          <p:cNvPr id="46" name="Google Shape;46;p9"/>
          <p:cNvSpPr/>
          <p:nvPr/>
        </p:nvSpPr>
        <p:spPr>
          <a:xfrm>
            <a:off x="12188825" y="467"/>
            <a:ext cx="12188700" cy="13716000"/>
          </a:xfrm>
          <a:prstGeom prst="rect">
            <a:avLst/>
          </a:prstGeom>
          <a:solidFill>
            <a:schemeClr val="l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cxnSp>
        <p:nvCxnSpPr>
          <p:cNvPr id="47" name="Google Shape;47;p9"/>
          <p:cNvCxnSpPr/>
          <p:nvPr/>
        </p:nvCxnSpPr>
        <p:spPr>
          <a:xfrm>
            <a:off x="13408974" y="11988000"/>
            <a:ext cx="1538700" cy="0"/>
          </a:xfrm>
          <a:prstGeom prst="straightConnector1">
            <a:avLst/>
          </a:prstGeom>
          <a:noFill/>
          <a:ln cap="flat" cmpd="sng" w="19050">
            <a:solidFill>
              <a:schemeClr val="dk1"/>
            </a:solidFill>
            <a:prstDash val="lgDash"/>
            <a:round/>
            <a:headEnd len="sm" w="sm" type="none"/>
            <a:tailEnd len="sm" w="sm" type="none"/>
          </a:ln>
        </p:spPr>
      </p:cxnSp>
      <p:sp>
        <p:nvSpPr>
          <p:cNvPr id="48" name="Google Shape;48;p9"/>
          <p:cNvSpPr txBox="1"/>
          <p:nvPr>
            <p:ph type="title"/>
          </p:nvPr>
        </p:nvSpPr>
        <p:spPr>
          <a:xfrm>
            <a:off x="707816" y="2876667"/>
            <a:ext cx="10784400" cy="4771200"/>
          </a:xfrm>
          <a:prstGeom prst="rect">
            <a:avLst/>
          </a:prstGeom>
        </p:spPr>
        <p:txBody>
          <a:bodyPr anchorCtr="0" anchor="b" bIns="243750" lIns="243750" spcFirstLastPara="1" rIns="243750" wrap="square" tIns="243750"/>
          <a:lstStyle>
            <a:lvl1pPr lvl="0" algn="ctr">
              <a:spcBef>
                <a:spcPts val="0"/>
              </a:spcBef>
              <a:spcAft>
                <a:spcPts val="0"/>
              </a:spcAft>
              <a:buClr>
                <a:schemeClr val="lt1"/>
              </a:buClr>
              <a:buSzPts val="12300"/>
              <a:buNone/>
              <a:defRPr sz="12300">
                <a:solidFill>
                  <a:schemeClr val="lt1"/>
                </a:solidFill>
              </a:defRPr>
            </a:lvl1pPr>
            <a:lvl2pPr lvl="1" algn="ctr">
              <a:spcBef>
                <a:spcPts val="0"/>
              </a:spcBef>
              <a:spcAft>
                <a:spcPts val="0"/>
              </a:spcAft>
              <a:buClr>
                <a:schemeClr val="lt1"/>
              </a:buClr>
              <a:buSzPts val="12300"/>
              <a:buNone/>
              <a:defRPr sz="12300">
                <a:solidFill>
                  <a:schemeClr val="lt1"/>
                </a:solidFill>
              </a:defRPr>
            </a:lvl2pPr>
            <a:lvl3pPr lvl="2" algn="ctr">
              <a:spcBef>
                <a:spcPts val="0"/>
              </a:spcBef>
              <a:spcAft>
                <a:spcPts val="0"/>
              </a:spcAft>
              <a:buClr>
                <a:schemeClr val="lt1"/>
              </a:buClr>
              <a:buSzPts val="12300"/>
              <a:buNone/>
              <a:defRPr sz="12300">
                <a:solidFill>
                  <a:schemeClr val="lt1"/>
                </a:solidFill>
              </a:defRPr>
            </a:lvl3pPr>
            <a:lvl4pPr lvl="3" algn="ctr">
              <a:spcBef>
                <a:spcPts val="0"/>
              </a:spcBef>
              <a:spcAft>
                <a:spcPts val="0"/>
              </a:spcAft>
              <a:buClr>
                <a:schemeClr val="lt1"/>
              </a:buClr>
              <a:buSzPts val="12300"/>
              <a:buNone/>
              <a:defRPr sz="12300">
                <a:solidFill>
                  <a:schemeClr val="lt1"/>
                </a:solidFill>
              </a:defRPr>
            </a:lvl4pPr>
            <a:lvl5pPr lvl="4" algn="ctr">
              <a:spcBef>
                <a:spcPts val="0"/>
              </a:spcBef>
              <a:spcAft>
                <a:spcPts val="0"/>
              </a:spcAft>
              <a:buClr>
                <a:schemeClr val="lt1"/>
              </a:buClr>
              <a:buSzPts val="12300"/>
              <a:buNone/>
              <a:defRPr sz="12300">
                <a:solidFill>
                  <a:schemeClr val="lt1"/>
                </a:solidFill>
              </a:defRPr>
            </a:lvl5pPr>
            <a:lvl6pPr lvl="5" algn="ctr">
              <a:spcBef>
                <a:spcPts val="0"/>
              </a:spcBef>
              <a:spcAft>
                <a:spcPts val="0"/>
              </a:spcAft>
              <a:buClr>
                <a:schemeClr val="lt1"/>
              </a:buClr>
              <a:buSzPts val="12300"/>
              <a:buNone/>
              <a:defRPr sz="12300">
                <a:solidFill>
                  <a:schemeClr val="lt1"/>
                </a:solidFill>
              </a:defRPr>
            </a:lvl6pPr>
            <a:lvl7pPr lvl="6" algn="ctr">
              <a:spcBef>
                <a:spcPts val="0"/>
              </a:spcBef>
              <a:spcAft>
                <a:spcPts val="0"/>
              </a:spcAft>
              <a:buClr>
                <a:schemeClr val="lt1"/>
              </a:buClr>
              <a:buSzPts val="12300"/>
              <a:buNone/>
              <a:defRPr sz="12300">
                <a:solidFill>
                  <a:schemeClr val="lt1"/>
                </a:solidFill>
              </a:defRPr>
            </a:lvl7pPr>
            <a:lvl8pPr lvl="7" algn="ctr">
              <a:spcBef>
                <a:spcPts val="0"/>
              </a:spcBef>
              <a:spcAft>
                <a:spcPts val="0"/>
              </a:spcAft>
              <a:buClr>
                <a:schemeClr val="lt1"/>
              </a:buClr>
              <a:buSzPts val="12300"/>
              <a:buNone/>
              <a:defRPr sz="12300">
                <a:solidFill>
                  <a:schemeClr val="lt1"/>
                </a:solidFill>
              </a:defRPr>
            </a:lvl8pPr>
            <a:lvl9pPr lvl="8" algn="ctr">
              <a:spcBef>
                <a:spcPts val="0"/>
              </a:spcBef>
              <a:spcAft>
                <a:spcPts val="0"/>
              </a:spcAft>
              <a:buClr>
                <a:schemeClr val="lt1"/>
              </a:buClr>
              <a:buSzPts val="12300"/>
              <a:buNone/>
              <a:defRPr sz="12300">
                <a:solidFill>
                  <a:schemeClr val="lt1"/>
                </a:solidFill>
              </a:defRPr>
            </a:lvl9pPr>
          </a:lstStyle>
          <a:p/>
        </p:txBody>
      </p:sp>
      <p:sp>
        <p:nvSpPr>
          <p:cNvPr id="49" name="Google Shape;49;p9"/>
          <p:cNvSpPr txBox="1"/>
          <p:nvPr>
            <p:ph idx="1" type="subTitle"/>
          </p:nvPr>
        </p:nvSpPr>
        <p:spPr>
          <a:xfrm>
            <a:off x="707816" y="7790403"/>
            <a:ext cx="10784400" cy="3588000"/>
          </a:xfrm>
          <a:prstGeom prst="rect">
            <a:avLst/>
          </a:prstGeom>
        </p:spPr>
        <p:txBody>
          <a:bodyPr anchorCtr="0" anchor="t" bIns="243750" lIns="243750" spcFirstLastPara="1" rIns="243750" wrap="square" tIns="243750"/>
          <a:lstStyle>
            <a:lvl1pPr lvl="0" algn="ctr">
              <a:lnSpc>
                <a:spcPct val="100000"/>
              </a:lnSpc>
              <a:spcBef>
                <a:spcPts val="0"/>
              </a:spcBef>
              <a:spcAft>
                <a:spcPts val="0"/>
              </a:spcAft>
              <a:buClr>
                <a:schemeClr val="lt1"/>
              </a:buClr>
              <a:buSzPts val="5100"/>
              <a:buNone/>
              <a:defRPr sz="5100">
                <a:solidFill>
                  <a:schemeClr val="lt1"/>
                </a:solidFill>
              </a:defRPr>
            </a:lvl1pPr>
            <a:lvl2pPr lvl="1" algn="ctr">
              <a:lnSpc>
                <a:spcPct val="100000"/>
              </a:lnSpc>
              <a:spcBef>
                <a:spcPts val="0"/>
              </a:spcBef>
              <a:spcAft>
                <a:spcPts val="0"/>
              </a:spcAft>
              <a:buClr>
                <a:schemeClr val="lt1"/>
              </a:buClr>
              <a:buSzPts val="5100"/>
              <a:buNone/>
              <a:defRPr sz="5100">
                <a:solidFill>
                  <a:schemeClr val="lt1"/>
                </a:solidFill>
              </a:defRPr>
            </a:lvl2pPr>
            <a:lvl3pPr lvl="2" algn="ctr">
              <a:lnSpc>
                <a:spcPct val="100000"/>
              </a:lnSpc>
              <a:spcBef>
                <a:spcPts val="0"/>
              </a:spcBef>
              <a:spcAft>
                <a:spcPts val="0"/>
              </a:spcAft>
              <a:buClr>
                <a:schemeClr val="lt1"/>
              </a:buClr>
              <a:buSzPts val="5100"/>
              <a:buNone/>
              <a:defRPr sz="5100">
                <a:solidFill>
                  <a:schemeClr val="lt1"/>
                </a:solidFill>
              </a:defRPr>
            </a:lvl3pPr>
            <a:lvl4pPr lvl="3" algn="ctr">
              <a:lnSpc>
                <a:spcPct val="100000"/>
              </a:lnSpc>
              <a:spcBef>
                <a:spcPts val="0"/>
              </a:spcBef>
              <a:spcAft>
                <a:spcPts val="0"/>
              </a:spcAft>
              <a:buClr>
                <a:schemeClr val="lt1"/>
              </a:buClr>
              <a:buSzPts val="5100"/>
              <a:buNone/>
              <a:defRPr sz="5100">
                <a:solidFill>
                  <a:schemeClr val="lt1"/>
                </a:solidFill>
              </a:defRPr>
            </a:lvl4pPr>
            <a:lvl5pPr lvl="4" algn="ctr">
              <a:lnSpc>
                <a:spcPct val="100000"/>
              </a:lnSpc>
              <a:spcBef>
                <a:spcPts val="0"/>
              </a:spcBef>
              <a:spcAft>
                <a:spcPts val="0"/>
              </a:spcAft>
              <a:buClr>
                <a:schemeClr val="lt1"/>
              </a:buClr>
              <a:buSzPts val="5100"/>
              <a:buNone/>
              <a:defRPr sz="5100">
                <a:solidFill>
                  <a:schemeClr val="lt1"/>
                </a:solidFill>
              </a:defRPr>
            </a:lvl5pPr>
            <a:lvl6pPr lvl="5" algn="ctr">
              <a:lnSpc>
                <a:spcPct val="100000"/>
              </a:lnSpc>
              <a:spcBef>
                <a:spcPts val="0"/>
              </a:spcBef>
              <a:spcAft>
                <a:spcPts val="0"/>
              </a:spcAft>
              <a:buClr>
                <a:schemeClr val="lt1"/>
              </a:buClr>
              <a:buSzPts val="5100"/>
              <a:buNone/>
              <a:defRPr sz="5100">
                <a:solidFill>
                  <a:schemeClr val="lt1"/>
                </a:solidFill>
              </a:defRPr>
            </a:lvl6pPr>
            <a:lvl7pPr lvl="6" algn="ctr">
              <a:lnSpc>
                <a:spcPct val="100000"/>
              </a:lnSpc>
              <a:spcBef>
                <a:spcPts val="0"/>
              </a:spcBef>
              <a:spcAft>
                <a:spcPts val="0"/>
              </a:spcAft>
              <a:buClr>
                <a:schemeClr val="lt1"/>
              </a:buClr>
              <a:buSzPts val="5100"/>
              <a:buNone/>
              <a:defRPr sz="5100">
                <a:solidFill>
                  <a:schemeClr val="lt1"/>
                </a:solidFill>
              </a:defRPr>
            </a:lvl7pPr>
            <a:lvl8pPr lvl="7" algn="ctr">
              <a:lnSpc>
                <a:spcPct val="100000"/>
              </a:lnSpc>
              <a:spcBef>
                <a:spcPts val="0"/>
              </a:spcBef>
              <a:spcAft>
                <a:spcPts val="0"/>
              </a:spcAft>
              <a:buClr>
                <a:schemeClr val="lt1"/>
              </a:buClr>
              <a:buSzPts val="5100"/>
              <a:buNone/>
              <a:defRPr sz="5100">
                <a:solidFill>
                  <a:schemeClr val="lt1"/>
                </a:solidFill>
              </a:defRPr>
            </a:lvl8pPr>
            <a:lvl9pPr lvl="8" algn="ctr">
              <a:lnSpc>
                <a:spcPct val="100000"/>
              </a:lnSpc>
              <a:spcBef>
                <a:spcPts val="0"/>
              </a:spcBef>
              <a:spcAft>
                <a:spcPts val="0"/>
              </a:spcAft>
              <a:buClr>
                <a:schemeClr val="lt1"/>
              </a:buClr>
              <a:buSzPts val="5100"/>
              <a:buNone/>
              <a:defRPr sz="5100">
                <a:solidFill>
                  <a:schemeClr val="lt1"/>
                </a:solidFill>
              </a:defRPr>
            </a:lvl9pPr>
          </a:lstStyle>
          <a:p/>
        </p:txBody>
      </p:sp>
      <p:sp>
        <p:nvSpPr>
          <p:cNvPr id="50" name="Google Shape;50;p9"/>
          <p:cNvSpPr txBox="1"/>
          <p:nvPr>
            <p:ph idx="2" type="body"/>
          </p:nvPr>
        </p:nvSpPr>
        <p:spPr>
          <a:xfrm>
            <a:off x="13168570" y="1931200"/>
            <a:ext cx="10229400" cy="9853500"/>
          </a:xfrm>
          <a:prstGeom prst="rect">
            <a:avLst/>
          </a:prstGeom>
        </p:spPr>
        <p:txBody>
          <a:bodyPr anchorCtr="0" anchor="ctr" bIns="243750" lIns="243750" spcFirstLastPara="1" rIns="243750" wrap="square" tIns="243750"/>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51" name="Google Shape;51;p9"/>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830984" y="11281533"/>
            <a:ext cx="15992700" cy="1613700"/>
          </a:xfrm>
          <a:prstGeom prst="rect">
            <a:avLst/>
          </a:prstGeom>
        </p:spPr>
        <p:txBody>
          <a:bodyPr anchorCtr="0" anchor="ctr" bIns="243750" lIns="243750" spcFirstLastPara="1" rIns="243750" wrap="square" tIns="243750"/>
          <a:lstStyle>
            <a:lvl1pPr indent="-228600" lvl="0" marL="457200">
              <a:lnSpc>
                <a:spcPct val="100000"/>
              </a:lnSpc>
              <a:spcBef>
                <a:spcPts val="0"/>
              </a:spcBef>
              <a:spcAft>
                <a:spcPts val="0"/>
              </a:spcAft>
              <a:buSzPts val="5600"/>
              <a:buFont typeface="Oswald"/>
              <a:buNone/>
              <a:defRPr sz="5600">
                <a:latin typeface="Oswald"/>
                <a:ea typeface="Oswald"/>
                <a:cs typeface="Oswald"/>
                <a:sym typeface="Oswald"/>
              </a:defRPr>
            </a:lvl1pPr>
          </a:lstStyle>
          <a:p/>
        </p:txBody>
      </p:sp>
      <p:sp>
        <p:nvSpPr>
          <p:cNvPr id="54" name="Google Shape;54;p10"/>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984" y="993333"/>
            <a:ext cx="22715700" cy="1956000"/>
          </a:xfrm>
          <a:prstGeom prst="rect">
            <a:avLst/>
          </a:prstGeom>
          <a:noFill/>
          <a:ln>
            <a:noFill/>
          </a:ln>
        </p:spPr>
        <p:txBody>
          <a:bodyPr anchorCtr="0" anchor="b" bIns="243750" lIns="243750" spcFirstLastPara="1" rIns="243750" wrap="square" tIns="243750"/>
          <a:lstStyle>
            <a:lvl1pPr lvl="0">
              <a:spcBef>
                <a:spcPts val="0"/>
              </a:spcBef>
              <a:spcAft>
                <a:spcPts val="0"/>
              </a:spcAft>
              <a:buClr>
                <a:schemeClr val="dk2"/>
              </a:buClr>
              <a:buSzPts val="8000"/>
              <a:buFont typeface="Oswald"/>
              <a:buNone/>
              <a:defRPr sz="8000">
                <a:solidFill>
                  <a:schemeClr val="dk2"/>
                </a:solidFill>
                <a:latin typeface="Oswald"/>
                <a:ea typeface="Oswald"/>
                <a:cs typeface="Oswald"/>
                <a:sym typeface="Oswald"/>
              </a:defRPr>
            </a:lvl1pPr>
            <a:lvl2pPr lvl="1">
              <a:spcBef>
                <a:spcPts val="0"/>
              </a:spcBef>
              <a:spcAft>
                <a:spcPts val="0"/>
              </a:spcAft>
              <a:buClr>
                <a:schemeClr val="dk2"/>
              </a:buClr>
              <a:buSzPts val="8000"/>
              <a:buFont typeface="Oswald"/>
              <a:buNone/>
              <a:defRPr sz="8000">
                <a:solidFill>
                  <a:schemeClr val="dk2"/>
                </a:solidFill>
                <a:latin typeface="Oswald"/>
                <a:ea typeface="Oswald"/>
                <a:cs typeface="Oswald"/>
                <a:sym typeface="Oswald"/>
              </a:defRPr>
            </a:lvl2pPr>
            <a:lvl3pPr lvl="2">
              <a:spcBef>
                <a:spcPts val="0"/>
              </a:spcBef>
              <a:spcAft>
                <a:spcPts val="0"/>
              </a:spcAft>
              <a:buClr>
                <a:schemeClr val="dk2"/>
              </a:buClr>
              <a:buSzPts val="8000"/>
              <a:buFont typeface="Oswald"/>
              <a:buNone/>
              <a:defRPr sz="8000">
                <a:solidFill>
                  <a:schemeClr val="dk2"/>
                </a:solidFill>
                <a:latin typeface="Oswald"/>
                <a:ea typeface="Oswald"/>
                <a:cs typeface="Oswald"/>
                <a:sym typeface="Oswald"/>
              </a:defRPr>
            </a:lvl3pPr>
            <a:lvl4pPr lvl="3">
              <a:spcBef>
                <a:spcPts val="0"/>
              </a:spcBef>
              <a:spcAft>
                <a:spcPts val="0"/>
              </a:spcAft>
              <a:buClr>
                <a:schemeClr val="dk2"/>
              </a:buClr>
              <a:buSzPts val="8000"/>
              <a:buFont typeface="Oswald"/>
              <a:buNone/>
              <a:defRPr sz="8000">
                <a:solidFill>
                  <a:schemeClr val="dk2"/>
                </a:solidFill>
                <a:latin typeface="Oswald"/>
                <a:ea typeface="Oswald"/>
                <a:cs typeface="Oswald"/>
                <a:sym typeface="Oswald"/>
              </a:defRPr>
            </a:lvl4pPr>
            <a:lvl5pPr lvl="4">
              <a:spcBef>
                <a:spcPts val="0"/>
              </a:spcBef>
              <a:spcAft>
                <a:spcPts val="0"/>
              </a:spcAft>
              <a:buClr>
                <a:schemeClr val="dk2"/>
              </a:buClr>
              <a:buSzPts val="8000"/>
              <a:buFont typeface="Oswald"/>
              <a:buNone/>
              <a:defRPr sz="8000">
                <a:solidFill>
                  <a:schemeClr val="dk2"/>
                </a:solidFill>
                <a:latin typeface="Oswald"/>
                <a:ea typeface="Oswald"/>
                <a:cs typeface="Oswald"/>
                <a:sym typeface="Oswald"/>
              </a:defRPr>
            </a:lvl5pPr>
            <a:lvl6pPr lvl="5">
              <a:spcBef>
                <a:spcPts val="0"/>
              </a:spcBef>
              <a:spcAft>
                <a:spcPts val="0"/>
              </a:spcAft>
              <a:buClr>
                <a:schemeClr val="dk2"/>
              </a:buClr>
              <a:buSzPts val="8000"/>
              <a:buFont typeface="Oswald"/>
              <a:buNone/>
              <a:defRPr sz="8000">
                <a:solidFill>
                  <a:schemeClr val="dk2"/>
                </a:solidFill>
                <a:latin typeface="Oswald"/>
                <a:ea typeface="Oswald"/>
                <a:cs typeface="Oswald"/>
                <a:sym typeface="Oswald"/>
              </a:defRPr>
            </a:lvl6pPr>
            <a:lvl7pPr lvl="6">
              <a:spcBef>
                <a:spcPts val="0"/>
              </a:spcBef>
              <a:spcAft>
                <a:spcPts val="0"/>
              </a:spcAft>
              <a:buClr>
                <a:schemeClr val="dk2"/>
              </a:buClr>
              <a:buSzPts val="8000"/>
              <a:buFont typeface="Oswald"/>
              <a:buNone/>
              <a:defRPr sz="8000">
                <a:solidFill>
                  <a:schemeClr val="dk2"/>
                </a:solidFill>
                <a:latin typeface="Oswald"/>
                <a:ea typeface="Oswald"/>
                <a:cs typeface="Oswald"/>
                <a:sym typeface="Oswald"/>
              </a:defRPr>
            </a:lvl7pPr>
            <a:lvl8pPr lvl="7">
              <a:spcBef>
                <a:spcPts val="0"/>
              </a:spcBef>
              <a:spcAft>
                <a:spcPts val="0"/>
              </a:spcAft>
              <a:buClr>
                <a:schemeClr val="dk2"/>
              </a:buClr>
              <a:buSzPts val="8000"/>
              <a:buFont typeface="Oswald"/>
              <a:buNone/>
              <a:defRPr sz="8000">
                <a:solidFill>
                  <a:schemeClr val="dk2"/>
                </a:solidFill>
                <a:latin typeface="Oswald"/>
                <a:ea typeface="Oswald"/>
                <a:cs typeface="Oswald"/>
                <a:sym typeface="Oswald"/>
              </a:defRPr>
            </a:lvl8pPr>
            <a:lvl9pPr lvl="8">
              <a:spcBef>
                <a:spcPts val="0"/>
              </a:spcBef>
              <a:spcAft>
                <a:spcPts val="0"/>
              </a:spcAft>
              <a:buClr>
                <a:schemeClr val="dk2"/>
              </a:buClr>
              <a:buSzPts val="8000"/>
              <a:buFont typeface="Oswald"/>
              <a:buNone/>
              <a:defRPr sz="8000">
                <a:solidFill>
                  <a:schemeClr val="dk2"/>
                </a:solidFill>
                <a:latin typeface="Oswald"/>
                <a:ea typeface="Oswald"/>
                <a:cs typeface="Oswald"/>
                <a:sym typeface="Oswald"/>
              </a:defRPr>
            </a:lvl9pPr>
          </a:lstStyle>
          <a:p/>
        </p:txBody>
      </p:sp>
      <p:sp>
        <p:nvSpPr>
          <p:cNvPr id="11" name="Google Shape;11;p1"/>
          <p:cNvSpPr txBox="1"/>
          <p:nvPr>
            <p:ph idx="1" type="body"/>
          </p:nvPr>
        </p:nvSpPr>
        <p:spPr>
          <a:xfrm>
            <a:off x="830984" y="3916867"/>
            <a:ext cx="22715700" cy="8266500"/>
          </a:xfrm>
          <a:prstGeom prst="rect">
            <a:avLst/>
          </a:prstGeom>
          <a:noFill/>
          <a:ln>
            <a:noFill/>
          </a:ln>
        </p:spPr>
        <p:txBody>
          <a:bodyPr anchorCtr="0" anchor="t" bIns="243750" lIns="243750" spcFirstLastPara="1" rIns="243750" wrap="square" tIns="243750"/>
          <a:lstStyle>
            <a:lvl1pPr indent="-533400" lvl="0" marL="457200">
              <a:lnSpc>
                <a:spcPct val="115000"/>
              </a:lnSpc>
              <a:spcBef>
                <a:spcPts val="0"/>
              </a:spcBef>
              <a:spcAft>
                <a:spcPts val="0"/>
              </a:spcAft>
              <a:buClr>
                <a:schemeClr val="dk2"/>
              </a:buClr>
              <a:buSzPts val="4800"/>
              <a:buFont typeface="Source Code Pro"/>
              <a:buChar char="●"/>
              <a:defRPr sz="4800">
                <a:solidFill>
                  <a:schemeClr val="dk2"/>
                </a:solidFill>
                <a:latin typeface="Source Code Pro"/>
                <a:ea typeface="Source Code Pro"/>
                <a:cs typeface="Source Code Pro"/>
                <a:sym typeface="Source Code Pro"/>
              </a:defRPr>
            </a:lvl1pPr>
            <a:lvl2pPr indent="-463550" lvl="1" marL="914400">
              <a:lnSpc>
                <a:spcPct val="115000"/>
              </a:lnSpc>
              <a:spcBef>
                <a:spcPts val="4300"/>
              </a:spcBef>
              <a:spcAft>
                <a:spcPts val="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2pPr>
            <a:lvl3pPr indent="-463550" lvl="2" marL="1371600">
              <a:lnSpc>
                <a:spcPct val="115000"/>
              </a:lnSpc>
              <a:spcBef>
                <a:spcPts val="4300"/>
              </a:spcBef>
              <a:spcAft>
                <a:spcPts val="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3pPr>
            <a:lvl4pPr indent="-463550" lvl="3" marL="1828800">
              <a:lnSpc>
                <a:spcPct val="115000"/>
              </a:lnSpc>
              <a:spcBef>
                <a:spcPts val="4300"/>
              </a:spcBef>
              <a:spcAft>
                <a:spcPts val="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4pPr>
            <a:lvl5pPr indent="-463550" lvl="4" marL="2286000">
              <a:lnSpc>
                <a:spcPct val="115000"/>
              </a:lnSpc>
              <a:spcBef>
                <a:spcPts val="4300"/>
              </a:spcBef>
              <a:spcAft>
                <a:spcPts val="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5pPr>
            <a:lvl6pPr indent="-463550" lvl="5" marL="2743200">
              <a:lnSpc>
                <a:spcPct val="115000"/>
              </a:lnSpc>
              <a:spcBef>
                <a:spcPts val="4300"/>
              </a:spcBef>
              <a:spcAft>
                <a:spcPts val="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6pPr>
            <a:lvl7pPr indent="-463550" lvl="6" marL="3200400">
              <a:lnSpc>
                <a:spcPct val="115000"/>
              </a:lnSpc>
              <a:spcBef>
                <a:spcPts val="4300"/>
              </a:spcBef>
              <a:spcAft>
                <a:spcPts val="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7pPr>
            <a:lvl8pPr indent="-463550" lvl="7" marL="3657600">
              <a:lnSpc>
                <a:spcPct val="115000"/>
              </a:lnSpc>
              <a:spcBef>
                <a:spcPts val="4300"/>
              </a:spcBef>
              <a:spcAft>
                <a:spcPts val="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8pPr>
            <a:lvl9pPr indent="-463550" lvl="8" marL="4114800">
              <a:lnSpc>
                <a:spcPct val="115000"/>
              </a:lnSpc>
              <a:spcBef>
                <a:spcPts val="4300"/>
              </a:spcBef>
              <a:spcAft>
                <a:spcPts val="4300"/>
              </a:spcAft>
              <a:buClr>
                <a:schemeClr val="dk2"/>
              </a:buClr>
              <a:buSzPts val="3700"/>
              <a:buFont typeface="Source Code Pro"/>
              <a:buChar char="■"/>
              <a:defRPr sz="3700">
                <a:solidFill>
                  <a:schemeClr val="dk2"/>
                </a:solidFill>
                <a:latin typeface="Source Code Pro"/>
                <a:ea typeface="Source Code Pro"/>
                <a:cs typeface="Source Code Pro"/>
                <a:sym typeface="Source Code Pro"/>
              </a:defRPr>
            </a:lvl9pPr>
          </a:lstStyle>
          <a:p/>
        </p:txBody>
      </p:sp>
      <p:sp>
        <p:nvSpPr>
          <p:cNvPr id="12" name="Google Shape;12;p1"/>
          <p:cNvSpPr txBox="1"/>
          <p:nvPr>
            <p:ph idx="12" type="sldNum"/>
          </p:nvPr>
        </p:nvSpPr>
        <p:spPr>
          <a:xfrm>
            <a:off x="22587337" y="12435245"/>
            <a:ext cx="1462800" cy="1049700"/>
          </a:xfrm>
          <a:prstGeom prst="rect">
            <a:avLst/>
          </a:prstGeom>
          <a:noFill/>
          <a:ln>
            <a:noFill/>
          </a:ln>
        </p:spPr>
        <p:txBody>
          <a:bodyPr anchorCtr="0" anchor="ctr" bIns="243750" lIns="243750" spcFirstLastPara="1" rIns="243750" wrap="square" tIns="243750">
            <a:noAutofit/>
          </a:bodyPr>
          <a:lstStyle>
            <a:lvl1pPr lvl="0" algn="r">
              <a:buNone/>
              <a:defRPr sz="2700">
                <a:solidFill>
                  <a:schemeClr val="dk2"/>
                </a:solidFill>
                <a:latin typeface="Source Code Pro"/>
                <a:ea typeface="Source Code Pro"/>
                <a:cs typeface="Source Code Pro"/>
                <a:sym typeface="Source Code Pro"/>
              </a:defRPr>
            </a:lvl1pPr>
            <a:lvl2pPr lvl="1" algn="r">
              <a:buNone/>
              <a:defRPr sz="2700">
                <a:solidFill>
                  <a:schemeClr val="dk2"/>
                </a:solidFill>
                <a:latin typeface="Source Code Pro"/>
                <a:ea typeface="Source Code Pro"/>
                <a:cs typeface="Source Code Pro"/>
                <a:sym typeface="Source Code Pro"/>
              </a:defRPr>
            </a:lvl2pPr>
            <a:lvl3pPr lvl="2" algn="r">
              <a:buNone/>
              <a:defRPr sz="2700">
                <a:solidFill>
                  <a:schemeClr val="dk2"/>
                </a:solidFill>
                <a:latin typeface="Source Code Pro"/>
                <a:ea typeface="Source Code Pro"/>
                <a:cs typeface="Source Code Pro"/>
                <a:sym typeface="Source Code Pro"/>
              </a:defRPr>
            </a:lvl3pPr>
            <a:lvl4pPr lvl="3" algn="r">
              <a:buNone/>
              <a:defRPr sz="2700">
                <a:solidFill>
                  <a:schemeClr val="dk2"/>
                </a:solidFill>
                <a:latin typeface="Source Code Pro"/>
                <a:ea typeface="Source Code Pro"/>
                <a:cs typeface="Source Code Pro"/>
                <a:sym typeface="Source Code Pro"/>
              </a:defRPr>
            </a:lvl4pPr>
            <a:lvl5pPr lvl="4" algn="r">
              <a:buNone/>
              <a:defRPr sz="2700">
                <a:solidFill>
                  <a:schemeClr val="dk2"/>
                </a:solidFill>
                <a:latin typeface="Source Code Pro"/>
                <a:ea typeface="Source Code Pro"/>
                <a:cs typeface="Source Code Pro"/>
                <a:sym typeface="Source Code Pro"/>
              </a:defRPr>
            </a:lvl5pPr>
            <a:lvl6pPr lvl="5" algn="r">
              <a:buNone/>
              <a:defRPr sz="2700">
                <a:solidFill>
                  <a:schemeClr val="dk2"/>
                </a:solidFill>
                <a:latin typeface="Source Code Pro"/>
                <a:ea typeface="Source Code Pro"/>
                <a:cs typeface="Source Code Pro"/>
                <a:sym typeface="Source Code Pro"/>
              </a:defRPr>
            </a:lvl6pPr>
            <a:lvl7pPr lvl="6" algn="r">
              <a:buNone/>
              <a:defRPr sz="2700">
                <a:solidFill>
                  <a:schemeClr val="dk2"/>
                </a:solidFill>
                <a:latin typeface="Source Code Pro"/>
                <a:ea typeface="Source Code Pro"/>
                <a:cs typeface="Source Code Pro"/>
                <a:sym typeface="Source Code Pro"/>
              </a:defRPr>
            </a:lvl7pPr>
            <a:lvl8pPr lvl="7" algn="r">
              <a:buNone/>
              <a:defRPr sz="2700">
                <a:solidFill>
                  <a:schemeClr val="dk2"/>
                </a:solidFill>
                <a:latin typeface="Source Code Pro"/>
                <a:ea typeface="Source Code Pro"/>
                <a:cs typeface="Source Code Pro"/>
                <a:sym typeface="Source Code Pro"/>
              </a:defRPr>
            </a:lvl8pPr>
            <a:lvl9pPr lvl="8" algn="r">
              <a:buNone/>
              <a:defRPr sz="27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johnly98/Delp"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github.com/johnly98/Delp"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grpSp>
        <p:nvGrpSpPr>
          <p:cNvPr id="93" name="Google Shape;93;p14"/>
          <p:cNvGrpSpPr/>
          <p:nvPr/>
        </p:nvGrpSpPr>
        <p:grpSpPr>
          <a:xfrm>
            <a:off x="318665" y="3768401"/>
            <a:ext cx="11626279" cy="6692646"/>
            <a:chOff x="5898415" y="1976415"/>
            <a:chExt cx="5654530" cy="3255020"/>
          </a:xfrm>
        </p:grpSpPr>
        <p:sp>
          <p:nvSpPr>
            <p:cNvPr id="94" name="Google Shape;94;p14"/>
            <p:cNvSpPr/>
            <p:nvPr/>
          </p:nvSpPr>
          <p:spPr>
            <a:xfrm>
              <a:off x="5898415" y="5105745"/>
              <a:ext cx="2848207" cy="125690"/>
            </a:xfrm>
            <a:custGeom>
              <a:rect b="b" l="l" r="r" t="t"/>
              <a:pathLst>
                <a:path extrusionOk="0" h="120000" w="120000">
                  <a:moveTo>
                    <a:pt x="0" y="49230"/>
                  </a:moveTo>
                  <a:cubicBezTo>
                    <a:pt x="0" y="70769"/>
                    <a:pt x="4067" y="120000"/>
                    <a:pt x="10576" y="120000"/>
                  </a:cubicBezTo>
                  <a:cubicBezTo>
                    <a:pt x="17084" y="120000"/>
                    <a:pt x="120000" y="120000"/>
                    <a:pt x="120000" y="120000"/>
                  </a:cubicBezTo>
                  <a:cubicBezTo>
                    <a:pt x="120000" y="0"/>
                    <a:pt x="120000" y="0"/>
                    <a:pt x="120000" y="0"/>
                  </a:cubicBezTo>
                  <a:cubicBezTo>
                    <a:pt x="0" y="0"/>
                    <a:pt x="0" y="0"/>
                    <a:pt x="0" y="0"/>
                  </a:cubicBezTo>
                  <a:lnTo>
                    <a:pt x="0" y="49230"/>
                  </a:lnTo>
                  <a:close/>
                </a:path>
              </a:pathLst>
            </a:custGeom>
            <a:solidFill>
              <a:srgbClr val="B3B4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sp>
          <p:nvSpPr>
            <p:cNvPr id="95" name="Google Shape;95;p14"/>
            <p:cNvSpPr/>
            <p:nvPr/>
          </p:nvSpPr>
          <p:spPr>
            <a:xfrm>
              <a:off x="8704736" y="5105745"/>
              <a:ext cx="2848207" cy="125690"/>
            </a:xfrm>
            <a:custGeom>
              <a:rect b="b" l="l" r="r" t="t"/>
              <a:pathLst>
                <a:path extrusionOk="0" h="120000" w="120000">
                  <a:moveTo>
                    <a:pt x="120000" y="49230"/>
                  </a:moveTo>
                  <a:cubicBezTo>
                    <a:pt x="120000" y="70769"/>
                    <a:pt x="115927" y="120000"/>
                    <a:pt x="109411" y="120000"/>
                  </a:cubicBezTo>
                  <a:cubicBezTo>
                    <a:pt x="102895" y="120000"/>
                    <a:pt x="0" y="120000"/>
                    <a:pt x="0" y="120000"/>
                  </a:cubicBezTo>
                  <a:cubicBezTo>
                    <a:pt x="0" y="0"/>
                    <a:pt x="0" y="0"/>
                    <a:pt x="0" y="0"/>
                  </a:cubicBezTo>
                  <a:cubicBezTo>
                    <a:pt x="120000" y="0"/>
                    <a:pt x="120000" y="0"/>
                    <a:pt x="120000" y="0"/>
                  </a:cubicBezTo>
                  <a:lnTo>
                    <a:pt x="120000" y="49230"/>
                  </a:lnTo>
                  <a:close/>
                </a:path>
              </a:pathLst>
            </a:custGeom>
            <a:solidFill>
              <a:srgbClr val="B3B4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sp>
          <p:nvSpPr>
            <p:cNvPr id="96" name="Google Shape;96;p14"/>
            <p:cNvSpPr/>
            <p:nvPr/>
          </p:nvSpPr>
          <p:spPr>
            <a:xfrm>
              <a:off x="6455812" y="1976415"/>
              <a:ext cx="4581618" cy="3138999"/>
            </a:xfrm>
            <a:custGeom>
              <a:rect b="b" l="l" r="r" t="t"/>
              <a:pathLst>
                <a:path extrusionOk="0" h="120000" w="120000">
                  <a:moveTo>
                    <a:pt x="116205" y="0"/>
                  </a:moveTo>
                  <a:cubicBezTo>
                    <a:pt x="3794" y="0"/>
                    <a:pt x="3794" y="0"/>
                    <a:pt x="3794" y="0"/>
                  </a:cubicBezTo>
                  <a:cubicBezTo>
                    <a:pt x="1686" y="0"/>
                    <a:pt x="0" y="2464"/>
                    <a:pt x="0" y="5544"/>
                  </a:cubicBezTo>
                  <a:cubicBezTo>
                    <a:pt x="0" y="26858"/>
                    <a:pt x="0" y="26858"/>
                    <a:pt x="0" y="26858"/>
                  </a:cubicBezTo>
                  <a:cubicBezTo>
                    <a:pt x="0" y="114455"/>
                    <a:pt x="0" y="114455"/>
                    <a:pt x="0" y="114455"/>
                  </a:cubicBezTo>
                  <a:cubicBezTo>
                    <a:pt x="0" y="117535"/>
                    <a:pt x="1686" y="120000"/>
                    <a:pt x="3794" y="120000"/>
                  </a:cubicBezTo>
                  <a:cubicBezTo>
                    <a:pt x="116205" y="120000"/>
                    <a:pt x="116205" y="120000"/>
                    <a:pt x="116205" y="120000"/>
                  </a:cubicBezTo>
                  <a:cubicBezTo>
                    <a:pt x="118313" y="120000"/>
                    <a:pt x="120000" y="117535"/>
                    <a:pt x="120000" y="114455"/>
                  </a:cubicBezTo>
                  <a:cubicBezTo>
                    <a:pt x="120000" y="5544"/>
                    <a:pt x="120000" y="5544"/>
                    <a:pt x="120000" y="5544"/>
                  </a:cubicBezTo>
                  <a:cubicBezTo>
                    <a:pt x="120000" y="2464"/>
                    <a:pt x="118313" y="0"/>
                    <a:pt x="116205" y="0"/>
                  </a:cubicBezTo>
                  <a:close/>
                </a:path>
              </a:pathLst>
            </a:custGeom>
            <a:solidFill>
              <a:srgbClr val="D2D3D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sp>
          <p:nvSpPr>
            <p:cNvPr id="97" name="Google Shape;97;p14"/>
            <p:cNvSpPr/>
            <p:nvPr/>
          </p:nvSpPr>
          <p:spPr>
            <a:xfrm>
              <a:off x="6471923" y="1992528"/>
              <a:ext cx="4552622" cy="3106772"/>
            </a:xfrm>
            <a:custGeom>
              <a:rect b="b" l="l" r="r" t="t"/>
              <a:pathLst>
                <a:path extrusionOk="0" h="120000" w="120000">
                  <a:moveTo>
                    <a:pt x="3394" y="120000"/>
                  </a:moveTo>
                  <a:cubicBezTo>
                    <a:pt x="1527" y="120000"/>
                    <a:pt x="0" y="117759"/>
                    <a:pt x="0" y="115020"/>
                  </a:cubicBezTo>
                  <a:cubicBezTo>
                    <a:pt x="0" y="4979"/>
                    <a:pt x="0" y="4979"/>
                    <a:pt x="0" y="4979"/>
                  </a:cubicBezTo>
                  <a:cubicBezTo>
                    <a:pt x="0" y="2240"/>
                    <a:pt x="1527" y="0"/>
                    <a:pt x="3394" y="0"/>
                  </a:cubicBezTo>
                  <a:cubicBezTo>
                    <a:pt x="116520" y="0"/>
                    <a:pt x="116520" y="0"/>
                    <a:pt x="116520" y="0"/>
                  </a:cubicBezTo>
                  <a:cubicBezTo>
                    <a:pt x="118472" y="0"/>
                    <a:pt x="120000" y="2240"/>
                    <a:pt x="120000" y="4979"/>
                  </a:cubicBezTo>
                  <a:cubicBezTo>
                    <a:pt x="120000" y="115020"/>
                    <a:pt x="120000" y="115020"/>
                    <a:pt x="120000" y="115020"/>
                  </a:cubicBezTo>
                  <a:cubicBezTo>
                    <a:pt x="120000" y="117759"/>
                    <a:pt x="118472" y="120000"/>
                    <a:pt x="116520" y="120000"/>
                  </a:cubicBezTo>
                  <a:lnTo>
                    <a:pt x="3394" y="12000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sp>
          <p:nvSpPr>
            <p:cNvPr id="98" name="Google Shape;98;p14"/>
            <p:cNvSpPr/>
            <p:nvPr/>
          </p:nvSpPr>
          <p:spPr>
            <a:xfrm>
              <a:off x="5898415" y="5054180"/>
              <a:ext cx="5654530" cy="103129"/>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sp>
          <p:nvSpPr>
            <p:cNvPr id="99" name="Google Shape;99;p14"/>
            <p:cNvSpPr/>
            <p:nvPr/>
          </p:nvSpPr>
          <p:spPr>
            <a:xfrm>
              <a:off x="8318101" y="5054180"/>
              <a:ext cx="811932" cy="58010"/>
            </a:xfrm>
            <a:custGeom>
              <a:rect b="b" l="l" r="r" t="t"/>
              <a:pathLst>
                <a:path extrusionOk="0" h="120000" w="120000">
                  <a:moveTo>
                    <a:pt x="0" y="0"/>
                  </a:moveTo>
                  <a:cubicBezTo>
                    <a:pt x="952" y="66666"/>
                    <a:pt x="5238" y="120000"/>
                    <a:pt x="10476" y="120000"/>
                  </a:cubicBezTo>
                  <a:cubicBezTo>
                    <a:pt x="109523" y="120000"/>
                    <a:pt x="109523" y="120000"/>
                    <a:pt x="109523" y="120000"/>
                  </a:cubicBezTo>
                  <a:cubicBezTo>
                    <a:pt x="114761" y="120000"/>
                    <a:pt x="119047" y="66666"/>
                    <a:pt x="120000" y="0"/>
                  </a:cubicBezTo>
                  <a:lnTo>
                    <a:pt x="0" y="0"/>
                  </a:lnTo>
                  <a:close/>
                </a:path>
              </a:pathLst>
            </a:custGeom>
            <a:solidFill>
              <a:srgbClr val="B3B4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sp>
          <p:nvSpPr>
            <p:cNvPr id="100" name="Google Shape;100;p14"/>
            <p:cNvSpPr/>
            <p:nvPr/>
          </p:nvSpPr>
          <p:spPr>
            <a:xfrm>
              <a:off x="6623354" y="2189119"/>
              <a:ext cx="4249758" cy="2684587"/>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sp>
          <p:nvSpPr>
            <p:cNvPr id="101" name="Google Shape;101;p14"/>
            <p:cNvSpPr/>
            <p:nvPr/>
          </p:nvSpPr>
          <p:spPr>
            <a:xfrm>
              <a:off x="8720847" y="2076321"/>
              <a:ext cx="48330" cy="48343"/>
            </a:xfrm>
            <a:prstGeom prst="ellipse">
              <a:avLst/>
            </a:prstGeom>
            <a:solidFill>
              <a:srgbClr val="2C2C2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sp>
          <p:nvSpPr>
            <p:cNvPr id="102" name="Google Shape;102;p14"/>
            <p:cNvSpPr/>
            <p:nvPr/>
          </p:nvSpPr>
          <p:spPr>
            <a:xfrm>
              <a:off x="8720847" y="2073099"/>
              <a:ext cx="48330" cy="45119"/>
            </a:xfrm>
            <a:prstGeom prst="ellipse">
              <a:avLst/>
            </a:prstGeom>
            <a:solidFill>
              <a:srgbClr val="0A0A0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sp>
          <p:nvSpPr>
            <p:cNvPr id="103" name="Google Shape;103;p14"/>
            <p:cNvSpPr/>
            <p:nvPr/>
          </p:nvSpPr>
          <p:spPr>
            <a:xfrm>
              <a:off x="8730511" y="2079544"/>
              <a:ext cx="28999" cy="32228"/>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sp>
          <p:nvSpPr>
            <p:cNvPr id="104" name="Google Shape;104;p14"/>
            <p:cNvSpPr/>
            <p:nvPr/>
          </p:nvSpPr>
          <p:spPr>
            <a:xfrm>
              <a:off x="8736955" y="2089212"/>
              <a:ext cx="16111" cy="16115"/>
            </a:xfrm>
            <a:prstGeom prst="ellipse">
              <a:avLst/>
            </a:prstGeom>
            <a:solidFill>
              <a:srgbClr val="2C99B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sp>
          <p:nvSpPr>
            <p:cNvPr id="105" name="Google Shape;105;p14"/>
            <p:cNvSpPr/>
            <p:nvPr/>
          </p:nvSpPr>
          <p:spPr>
            <a:xfrm>
              <a:off x="8743399" y="2092436"/>
              <a:ext cx="3223" cy="6446"/>
            </a:xfrm>
            <a:custGeom>
              <a:rect b="b" l="l" r="r" t="t"/>
              <a:pathLst>
                <a:path extrusionOk="0" h="120000" w="120000">
                  <a:moveTo>
                    <a:pt x="120000" y="60000"/>
                  </a:moveTo>
                  <a:lnTo>
                    <a:pt x="120000" y="120000"/>
                  </a:lnTo>
                  <a:lnTo>
                    <a:pt x="0" y="60000"/>
                  </a:lnTo>
                  <a:lnTo>
                    <a:pt x="120000" y="0"/>
                  </a:lnTo>
                  <a:lnTo>
                    <a:pt x="120000"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Nunito"/>
                <a:ea typeface="Nunito"/>
                <a:cs typeface="Nunito"/>
                <a:sym typeface="Nunito"/>
              </a:endParaRPr>
            </a:p>
          </p:txBody>
        </p:sp>
      </p:grpSp>
      <p:sp>
        <p:nvSpPr>
          <p:cNvPr id="106" name="Google Shape;106;p14"/>
          <p:cNvSpPr txBox="1"/>
          <p:nvPr/>
        </p:nvSpPr>
        <p:spPr>
          <a:xfrm>
            <a:off x="13201563" y="2215581"/>
            <a:ext cx="9477000" cy="3235800"/>
          </a:xfrm>
          <a:prstGeom prst="rect">
            <a:avLst/>
          </a:prstGeom>
          <a:noFill/>
          <a:ln>
            <a:noFill/>
          </a:ln>
        </p:spPr>
        <p:txBody>
          <a:bodyPr anchorCtr="0" anchor="t" bIns="45700" lIns="91425" spcFirstLastPara="1" rIns="91425" wrap="square" tIns="45700">
            <a:noAutofit/>
          </a:bodyPr>
          <a:lstStyle/>
          <a:p>
            <a:pPr indent="0" lvl="0" marL="0" marR="0" rtl="0" algn="l">
              <a:lnSpc>
                <a:spcPct val="96480"/>
              </a:lnSpc>
              <a:spcBef>
                <a:spcPts val="0"/>
              </a:spcBef>
              <a:spcAft>
                <a:spcPts val="0"/>
              </a:spcAft>
              <a:buNone/>
            </a:pPr>
            <a:r>
              <a:rPr b="1" lang="en-US" sz="30000">
                <a:solidFill>
                  <a:srgbClr val="FFFFFF"/>
                </a:solidFill>
                <a:latin typeface="Pacifico"/>
                <a:ea typeface="Pacifico"/>
                <a:cs typeface="Pacifico"/>
                <a:sym typeface="Pacifico"/>
              </a:rPr>
              <a:t>Delp</a:t>
            </a:r>
            <a:endParaRPr b="1" sz="30000">
              <a:solidFill>
                <a:srgbClr val="FFFFFF"/>
              </a:solidFill>
              <a:latin typeface="Pacifico"/>
              <a:ea typeface="Pacifico"/>
              <a:cs typeface="Pacifico"/>
              <a:sym typeface="Pacifico"/>
            </a:endParaRPr>
          </a:p>
        </p:txBody>
      </p:sp>
      <p:sp>
        <p:nvSpPr>
          <p:cNvPr id="107" name="Google Shape;107;p14"/>
          <p:cNvSpPr txBox="1"/>
          <p:nvPr/>
        </p:nvSpPr>
        <p:spPr>
          <a:xfrm>
            <a:off x="13201575" y="8454750"/>
            <a:ext cx="9866100" cy="493170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None/>
            </a:pPr>
            <a:r>
              <a:rPr lang="en-US" sz="3600">
                <a:solidFill>
                  <a:schemeClr val="dk2"/>
                </a:solidFill>
                <a:latin typeface="Nunito"/>
                <a:ea typeface="Nunito"/>
                <a:cs typeface="Nunito"/>
                <a:sym typeface="Nunito"/>
              </a:rPr>
              <a:t>NLP powered </a:t>
            </a:r>
            <a:r>
              <a:rPr lang="en-US" sz="3600">
                <a:solidFill>
                  <a:schemeClr val="dk1"/>
                </a:solidFill>
                <a:latin typeface="Nunito"/>
                <a:ea typeface="Nunito"/>
                <a:cs typeface="Nunito"/>
                <a:sym typeface="Nunito"/>
              </a:rPr>
              <a:t>Food Recommender</a:t>
            </a:r>
            <a:r>
              <a:rPr lang="en-US" sz="3600">
                <a:solidFill>
                  <a:schemeClr val="dk2"/>
                </a:solidFill>
                <a:latin typeface="Nunito"/>
                <a:ea typeface="Nunito"/>
                <a:cs typeface="Nunito"/>
                <a:sym typeface="Nunito"/>
              </a:rPr>
              <a:t> to help you pick the best dish from the best restaurant using big data</a:t>
            </a:r>
            <a:r>
              <a:rPr lang="en-US" sz="3600">
                <a:solidFill>
                  <a:schemeClr val="dk2"/>
                </a:solidFill>
                <a:latin typeface="Nunito"/>
                <a:ea typeface="Nunito"/>
                <a:cs typeface="Nunito"/>
                <a:sym typeface="Nunito"/>
              </a:rPr>
              <a:t>.</a:t>
            </a:r>
            <a:endParaRPr sz="3600">
              <a:solidFill>
                <a:schemeClr val="dk2"/>
              </a:solidFill>
              <a:latin typeface="Nunito"/>
              <a:ea typeface="Nunito"/>
              <a:cs typeface="Nunito"/>
              <a:sym typeface="Nunito"/>
            </a:endParaRPr>
          </a:p>
          <a:p>
            <a:pPr indent="0" lvl="0" marL="0" marR="0" rtl="0" algn="l">
              <a:lnSpc>
                <a:spcPct val="140000"/>
              </a:lnSpc>
              <a:spcBef>
                <a:spcPts val="0"/>
              </a:spcBef>
              <a:spcAft>
                <a:spcPts val="0"/>
              </a:spcAft>
              <a:buNone/>
            </a:pPr>
            <a:r>
              <a:t/>
            </a:r>
            <a:endParaRPr sz="1050"/>
          </a:p>
          <a:p>
            <a:pPr indent="0" lvl="0" marL="0" marR="0" rtl="0" algn="l">
              <a:lnSpc>
                <a:spcPct val="140000"/>
              </a:lnSpc>
              <a:spcBef>
                <a:spcPts val="0"/>
              </a:spcBef>
              <a:spcAft>
                <a:spcPts val="0"/>
              </a:spcAft>
              <a:buNone/>
            </a:pPr>
            <a:r>
              <a:rPr lang="en-US" sz="2400">
                <a:solidFill>
                  <a:schemeClr val="dk2"/>
                </a:solidFill>
                <a:latin typeface="Nunito"/>
                <a:ea typeface="Nunito"/>
                <a:cs typeface="Nunito"/>
                <a:sym typeface="Nunito"/>
              </a:rPr>
              <a:t>Aakash Adesara, Alan Liang, John Ly, Kevin Ko, Mihir Thummar</a:t>
            </a:r>
            <a:endParaRPr sz="2400">
              <a:solidFill>
                <a:schemeClr val="dk2"/>
              </a:solidFill>
              <a:latin typeface="Nunito"/>
              <a:ea typeface="Nunito"/>
              <a:cs typeface="Nunito"/>
              <a:sym typeface="Nunito"/>
            </a:endParaRPr>
          </a:p>
        </p:txBody>
      </p:sp>
      <p:pic>
        <p:nvPicPr>
          <p:cNvPr id="108" name="Google Shape;108;p14"/>
          <p:cNvPicPr preferRelativeResize="0"/>
          <p:nvPr/>
        </p:nvPicPr>
        <p:blipFill rotWithShape="1">
          <a:blip r:embed="rId3">
            <a:alphaModFix/>
          </a:blip>
          <a:srcRect b="2617" l="0" r="0" t="2616"/>
          <a:stretch/>
        </p:blipFill>
        <p:spPr>
          <a:xfrm>
            <a:off x="1809170" y="4197682"/>
            <a:ext cx="8737800" cy="5519700"/>
          </a:xfrm>
          <a:prstGeom prst="rect">
            <a:avLst/>
          </a:prstGeom>
          <a:noFill/>
          <a:ln>
            <a:noFill/>
          </a:ln>
        </p:spPr>
      </p:pic>
      <p:pic>
        <p:nvPicPr>
          <p:cNvPr id="109" name="Google Shape;109;p14"/>
          <p:cNvPicPr preferRelativeResize="0"/>
          <p:nvPr/>
        </p:nvPicPr>
        <p:blipFill rotWithShape="1">
          <a:blip r:embed="rId4">
            <a:alphaModFix/>
          </a:blip>
          <a:srcRect b="1590" l="0" r="0" t="-1590"/>
          <a:stretch/>
        </p:blipFill>
        <p:spPr>
          <a:xfrm>
            <a:off x="1809184" y="4110895"/>
            <a:ext cx="8737894" cy="5694541"/>
          </a:xfrm>
          <a:prstGeom prst="rect">
            <a:avLst/>
          </a:prstGeom>
          <a:noFill/>
          <a:ln>
            <a:noFill/>
          </a:ln>
        </p:spPr>
      </p:pic>
      <p:sp>
        <p:nvSpPr>
          <p:cNvPr id="110" name="Google Shape;110;p14"/>
          <p:cNvSpPr/>
          <p:nvPr/>
        </p:nvSpPr>
        <p:spPr>
          <a:xfrm>
            <a:off x="5704783" y="7937364"/>
            <a:ext cx="719700" cy="169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23"/>
          <p:cNvPicPr preferRelativeResize="0"/>
          <p:nvPr/>
        </p:nvPicPr>
        <p:blipFill>
          <a:blip r:embed="rId3">
            <a:alphaModFix/>
          </a:blip>
          <a:stretch>
            <a:fillRect/>
          </a:stretch>
        </p:blipFill>
        <p:spPr>
          <a:xfrm>
            <a:off x="2435225" y="2332013"/>
            <a:ext cx="19507200" cy="10848975"/>
          </a:xfrm>
          <a:prstGeom prst="rect">
            <a:avLst/>
          </a:prstGeom>
          <a:noFill/>
          <a:ln cap="flat" cmpd="sng" w="228600">
            <a:solidFill>
              <a:srgbClr val="CC0000"/>
            </a:solidFill>
            <a:prstDash val="solid"/>
            <a:round/>
            <a:headEnd len="sm" w="sm" type="none"/>
            <a:tailEnd len="sm" w="sm" type="none"/>
          </a:ln>
        </p:spPr>
      </p:pic>
      <p:sp>
        <p:nvSpPr>
          <p:cNvPr id="185" name="Google Shape;185;p23"/>
          <p:cNvSpPr txBox="1"/>
          <p:nvPr/>
        </p:nvSpPr>
        <p:spPr>
          <a:xfrm>
            <a:off x="1307225" y="792825"/>
            <a:ext cx="21763200" cy="17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200">
                <a:latin typeface="Nunito"/>
                <a:ea typeface="Nunito"/>
                <a:cs typeface="Nunito"/>
                <a:sym typeface="Nunito"/>
              </a:rPr>
              <a:t>Actual UI</a:t>
            </a:r>
            <a:endParaRPr sz="7200">
              <a:latin typeface="Nunito"/>
              <a:ea typeface="Nunito"/>
              <a:cs typeface="Nunito"/>
              <a:sym typeface="Nunito"/>
            </a:endParaRPr>
          </a:p>
        </p:txBody>
      </p:sp>
      <p:sp>
        <p:nvSpPr>
          <p:cNvPr id="186" name="Google Shape;186;p23"/>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24"/>
          <p:cNvPicPr preferRelativeResize="0"/>
          <p:nvPr/>
        </p:nvPicPr>
        <p:blipFill>
          <a:blip r:embed="rId3">
            <a:alphaModFix/>
          </a:blip>
          <a:stretch>
            <a:fillRect/>
          </a:stretch>
        </p:blipFill>
        <p:spPr>
          <a:xfrm>
            <a:off x="2435225" y="1524000"/>
            <a:ext cx="19507200" cy="10668000"/>
          </a:xfrm>
          <a:prstGeom prst="rect">
            <a:avLst/>
          </a:prstGeom>
          <a:noFill/>
          <a:ln cap="flat" cmpd="sng" w="228600">
            <a:solidFill>
              <a:srgbClr val="CC0000"/>
            </a:solidFill>
            <a:prstDash val="solid"/>
            <a:round/>
            <a:headEnd len="sm" w="sm" type="none"/>
            <a:tailEnd len="sm" w="sm" type="none"/>
          </a:ln>
        </p:spPr>
      </p:pic>
      <p:sp>
        <p:nvSpPr>
          <p:cNvPr id="193" name="Google Shape;193;p24"/>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25"/>
          <p:cNvPicPr preferRelativeResize="0"/>
          <p:nvPr/>
        </p:nvPicPr>
        <p:blipFill>
          <a:blip r:embed="rId3">
            <a:alphaModFix/>
          </a:blip>
          <a:stretch>
            <a:fillRect/>
          </a:stretch>
        </p:blipFill>
        <p:spPr>
          <a:xfrm>
            <a:off x="2435225" y="1423988"/>
            <a:ext cx="19507200" cy="10868025"/>
          </a:xfrm>
          <a:prstGeom prst="rect">
            <a:avLst/>
          </a:prstGeom>
          <a:noFill/>
          <a:ln cap="flat" cmpd="sng" w="228600">
            <a:solidFill>
              <a:srgbClr val="CC0000"/>
            </a:solidFill>
            <a:prstDash val="solid"/>
            <a:round/>
            <a:headEnd len="sm" w="sm" type="none"/>
            <a:tailEnd len="sm" w="sm" type="none"/>
          </a:ln>
        </p:spPr>
      </p:pic>
      <p:sp>
        <p:nvSpPr>
          <p:cNvPr id="200" name="Google Shape;200;p25"/>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6"/>
          <p:cNvSpPr txBox="1"/>
          <p:nvPr/>
        </p:nvSpPr>
        <p:spPr>
          <a:xfrm>
            <a:off x="1307225" y="792825"/>
            <a:ext cx="21763200" cy="17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200">
                <a:solidFill>
                  <a:srgbClr val="CC0000"/>
                </a:solidFill>
                <a:latin typeface="Nunito"/>
                <a:ea typeface="Nunito"/>
                <a:cs typeface="Nunito"/>
                <a:sym typeface="Nunito"/>
              </a:rPr>
              <a:t>Learning Path</a:t>
            </a:r>
            <a:endParaRPr b="1" sz="7200">
              <a:solidFill>
                <a:srgbClr val="CC0000"/>
              </a:solidFill>
              <a:latin typeface="Nunito"/>
              <a:ea typeface="Nunito"/>
              <a:cs typeface="Nunito"/>
              <a:sym typeface="Nunito"/>
            </a:endParaRPr>
          </a:p>
        </p:txBody>
      </p:sp>
      <p:sp>
        <p:nvSpPr>
          <p:cNvPr id="207" name="Google Shape;207;p26"/>
          <p:cNvSpPr txBox="1"/>
          <p:nvPr/>
        </p:nvSpPr>
        <p:spPr>
          <a:xfrm>
            <a:off x="1446925" y="2398325"/>
            <a:ext cx="21822600" cy="9454500"/>
          </a:xfrm>
          <a:prstGeom prst="rect">
            <a:avLst/>
          </a:prstGeom>
          <a:noFill/>
          <a:ln>
            <a:noFill/>
          </a:ln>
        </p:spPr>
        <p:txBody>
          <a:bodyPr anchorCtr="0" anchor="t" bIns="91425" lIns="91425" spcFirstLastPara="1" rIns="91425" wrap="square" tIns="91425">
            <a:noAutofit/>
          </a:bodyPr>
          <a:lstStyle/>
          <a:p>
            <a:pPr indent="-546100" lvl="0" marL="457200" rtl="0" algn="l">
              <a:spcBef>
                <a:spcPts val="0"/>
              </a:spcBef>
              <a:spcAft>
                <a:spcPts val="0"/>
              </a:spcAft>
              <a:buSzPts val="5000"/>
              <a:buFont typeface="Nunito"/>
              <a:buChar char="●"/>
            </a:pPr>
            <a:r>
              <a:rPr lang="en-US" sz="5000">
                <a:latin typeface="Nunito"/>
                <a:ea typeface="Nunito"/>
                <a:cs typeface="Nunito"/>
                <a:sym typeface="Nunito"/>
              </a:rPr>
              <a:t>What recommendation should we give to the users?</a:t>
            </a:r>
            <a:endParaRPr sz="5000">
              <a:latin typeface="Nunito"/>
              <a:ea typeface="Nunito"/>
              <a:cs typeface="Nunito"/>
              <a:sym typeface="Nunito"/>
            </a:endParaRPr>
          </a:p>
          <a:p>
            <a:pPr indent="-546100" lvl="1" marL="914400" rtl="0" algn="l">
              <a:spcBef>
                <a:spcPts val="0"/>
              </a:spcBef>
              <a:spcAft>
                <a:spcPts val="0"/>
              </a:spcAft>
              <a:buSzPts val="5000"/>
              <a:buFont typeface="Nunito"/>
              <a:buChar char="○"/>
            </a:pPr>
            <a:r>
              <a:rPr lang="en-US" sz="5000">
                <a:latin typeface="Nunito"/>
                <a:ea typeface="Nunito"/>
                <a:cs typeface="Nunito"/>
                <a:sym typeface="Nunito"/>
              </a:rPr>
              <a:t>It would be difficult to implement a search feature for restaurants </a:t>
            </a:r>
            <a:endParaRPr sz="5000">
              <a:latin typeface="Nunito"/>
              <a:ea typeface="Nunito"/>
              <a:cs typeface="Nunito"/>
              <a:sym typeface="Nunito"/>
            </a:endParaRPr>
          </a:p>
          <a:p>
            <a:pPr indent="-546100" lvl="2" marL="1371600" rtl="0" algn="l">
              <a:spcBef>
                <a:spcPts val="0"/>
              </a:spcBef>
              <a:spcAft>
                <a:spcPts val="0"/>
              </a:spcAft>
              <a:buSzPts val="5000"/>
              <a:buFont typeface="Nunito"/>
              <a:buChar char="■"/>
            </a:pPr>
            <a:r>
              <a:rPr lang="en-US" sz="5000">
                <a:latin typeface="Nunito"/>
                <a:ea typeface="Nunito"/>
                <a:cs typeface="Nunito"/>
                <a:sym typeface="Nunito"/>
              </a:rPr>
              <a:t>need to index restaurants and build text search</a:t>
            </a:r>
            <a:endParaRPr sz="5000">
              <a:latin typeface="Nunito"/>
              <a:ea typeface="Nunito"/>
              <a:cs typeface="Nunito"/>
              <a:sym typeface="Nunito"/>
            </a:endParaRPr>
          </a:p>
          <a:p>
            <a:pPr indent="-546100" lvl="2" marL="1371600" rtl="0" algn="l">
              <a:spcBef>
                <a:spcPts val="0"/>
              </a:spcBef>
              <a:spcAft>
                <a:spcPts val="0"/>
              </a:spcAft>
              <a:buSzPts val="5000"/>
              <a:buFont typeface="Nunito"/>
              <a:buChar char="■"/>
            </a:pPr>
            <a:r>
              <a:rPr lang="en-US" sz="5000">
                <a:latin typeface="Nunito"/>
                <a:ea typeface="Nunito"/>
                <a:cs typeface="Nunito"/>
                <a:sym typeface="Nunito"/>
              </a:rPr>
              <a:t>users don’t know what restaurants are available</a:t>
            </a:r>
            <a:endParaRPr sz="5000">
              <a:latin typeface="Nunito"/>
              <a:ea typeface="Nunito"/>
              <a:cs typeface="Nunito"/>
              <a:sym typeface="Nunito"/>
            </a:endParaRPr>
          </a:p>
          <a:p>
            <a:pPr indent="-546100" lvl="1" marL="914400" rtl="0" algn="l">
              <a:spcBef>
                <a:spcPts val="0"/>
              </a:spcBef>
              <a:spcAft>
                <a:spcPts val="0"/>
              </a:spcAft>
              <a:buSzPts val="5000"/>
              <a:buFont typeface="Nunito"/>
              <a:buChar char="○"/>
            </a:pPr>
            <a:r>
              <a:rPr lang="en-US" sz="5000">
                <a:latin typeface="Nunito"/>
                <a:ea typeface="Nunito"/>
                <a:cs typeface="Nunito"/>
                <a:sym typeface="Nunito"/>
              </a:rPr>
              <a:t>Solution: recommend restaurants based on common food items</a:t>
            </a:r>
            <a:endParaRPr sz="5000">
              <a:latin typeface="Nunito"/>
              <a:ea typeface="Nunito"/>
              <a:cs typeface="Nunito"/>
              <a:sym typeface="Nunito"/>
            </a:endParaRPr>
          </a:p>
          <a:p>
            <a:pPr indent="0" lvl="0" marL="914400" rtl="0" algn="l">
              <a:spcBef>
                <a:spcPts val="0"/>
              </a:spcBef>
              <a:spcAft>
                <a:spcPts val="0"/>
              </a:spcAft>
              <a:buNone/>
            </a:pPr>
            <a:r>
              <a:t/>
            </a:r>
            <a:endParaRPr sz="5000">
              <a:latin typeface="Nunito"/>
              <a:ea typeface="Nunito"/>
              <a:cs typeface="Nunito"/>
              <a:sym typeface="Nunito"/>
            </a:endParaRPr>
          </a:p>
          <a:p>
            <a:pPr indent="-546100" lvl="0" marL="457200" rtl="0" algn="l">
              <a:spcBef>
                <a:spcPts val="0"/>
              </a:spcBef>
              <a:spcAft>
                <a:spcPts val="0"/>
              </a:spcAft>
              <a:buSzPts val="5000"/>
              <a:buFont typeface="Nunito"/>
              <a:buChar char="●"/>
            </a:pPr>
            <a:r>
              <a:rPr lang="en-US" sz="5000">
                <a:latin typeface="Nunito"/>
                <a:ea typeface="Nunito"/>
                <a:cs typeface="Nunito"/>
                <a:sym typeface="Nunito"/>
              </a:rPr>
              <a:t>How to perform </a:t>
            </a:r>
            <a:r>
              <a:rPr lang="en-US" sz="5000">
                <a:latin typeface="Nunito"/>
                <a:ea typeface="Nunito"/>
                <a:cs typeface="Nunito"/>
                <a:sym typeface="Nunito"/>
              </a:rPr>
              <a:t>named entity recognition for each review to determine whether a review contains a food item?</a:t>
            </a:r>
            <a:endParaRPr sz="5000">
              <a:latin typeface="Nunito"/>
              <a:ea typeface="Nunito"/>
              <a:cs typeface="Nunito"/>
              <a:sym typeface="Nunito"/>
            </a:endParaRPr>
          </a:p>
          <a:p>
            <a:pPr indent="-546100" lvl="1" marL="914400" rtl="0" algn="l">
              <a:spcBef>
                <a:spcPts val="0"/>
              </a:spcBef>
              <a:spcAft>
                <a:spcPts val="0"/>
              </a:spcAft>
              <a:buSzPts val="5000"/>
              <a:buFont typeface="Nunito"/>
              <a:buChar char="○"/>
            </a:pPr>
            <a:r>
              <a:rPr lang="en-US" sz="5000">
                <a:latin typeface="Nunito"/>
                <a:ea typeface="Nunito"/>
                <a:cs typeface="Nunito"/>
                <a:sym typeface="Nunito"/>
              </a:rPr>
              <a:t> This task is exponentially difficult because there are infinite number of food items and people have different spellings and it is very difficult to identify a noun as a “food” item in particular.</a:t>
            </a:r>
            <a:endParaRPr sz="5000">
              <a:latin typeface="Nunito"/>
              <a:ea typeface="Nunito"/>
              <a:cs typeface="Nunito"/>
              <a:sym typeface="Nunito"/>
            </a:endParaRPr>
          </a:p>
          <a:p>
            <a:pPr indent="-546100" lvl="1" marL="914400" rtl="0" algn="l">
              <a:spcBef>
                <a:spcPts val="0"/>
              </a:spcBef>
              <a:spcAft>
                <a:spcPts val="0"/>
              </a:spcAft>
              <a:buSzPts val="5000"/>
              <a:buFont typeface="Nunito"/>
              <a:buChar char="○"/>
            </a:pPr>
            <a:r>
              <a:rPr lang="en-US" sz="5000">
                <a:latin typeface="Nunito"/>
                <a:ea typeface="Nunito"/>
                <a:cs typeface="Nunito"/>
                <a:sym typeface="Nunito"/>
              </a:rPr>
              <a:t>Solution: we scrape data from restaurants that have a menu on Yelp</a:t>
            </a:r>
            <a:endParaRPr sz="5000">
              <a:latin typeface="Nunito"/>
              <a:ea typeface="Nunito"/>
              <a:cs typeface="Nunito"/>
              <a:sym typeface="Nunito"/>
            </a:endParaRPr>
          </a:p>
          <a:p>
            <a:pPr indent="0" lvl="0" marL="914400" rtl="0" algn="l">
              <a:spcBef>
                <a:spcPts val="0"/>
              </a:spcBef>
              <a:spcAft>
                <a:spcPts val="0"/>
              </a:spcAft>
              <a:buNone/>
            </a:pPr>
            <a:r>
              <a:t/>
            </a:r>
            <a:endParaRPr sz="5000">
              <a:latin typeface="Nunito"/>
              <a:ea typeface="Nunito"/>
              <a:cs typeface="Nunito"/>
              <a:sym typeface="Nunito"/>
            </a:endParaRPr>
          </a:p>
          <a:p>
            <a:pPr indent="0" lvl="0" marL="457200" rtl="0" algn="l">
              <a:spcBef>
                <a:spcPts val="0"/>
              </a:spcBef>
              <a:spcAft>
                <a:spcPts val="0"/>
              </a:spcAft>
              <a:buNone/>
            </a:pPr>
            <a:r>
              <a:t/>
            </a:r>
            <a:endParaRPr sz="5000">
              <a:latin typeface="Nunito"/>
              <a:ea typeface="Nunito"/>
              <a:cs typeface="Nunito"/>
              <a:sym typeface="Nunito"/>
            </a:endParaRPr>
          </a:p>
        </p:txBody>
      </p:sp>
      <p:sp>
        <p:nvSpPr>
          <p:cNvPr id="208" name="Google Shape;208;p26"/>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830984" y="2949667"/>
            <a:ext cx="22715700" cy="5235900"/>
          </a:xfrm>
          <a:prstGeom prst="rect">
            <a:avLst/>
          </a:prstGeom>
        </p:spPr>
        <p:txBody>
          <a:bodyPr anchorCtr="0" anchor="b" bIns="243750" lIns="243750" spcFirstLastPara="1" rIns="243750" wrap="square" tIns="243750">
            <a:noAutofit/>
          </a:bodyPr>
          <a:lstStyle/>
          <a:p>
            <a:pPr indent="0" lvl="0" marL="0" rtl="0" algn="l">
              <a:spcBef>
                <a:spcPts val="0"/>
              </a:spcBef>
              <a:spcAft>
                <a:spcPts val="0"/>
              </a:spcAft>
              <a:buNone/>
            </a:pPr>
            <a:r>
              <a:rPr lang="en-US">
                <a:solidFill>
                  <a:srgbClr val="CC0000"/>
                </a:solidFill>
              </a:rPr>
              <a:t>Live Demo!</a:t>
            </a:r>
            <a:endParaRPr>
              <a:solidFill>
                <a:srgbClr val="CC0000"/>
              </a:solidFill>
            </a:endParaRPr>
          </a:p>
        </p:txBody>
      </p:sp>
      <p:sp>
        <p:nvSpPr>
          <p:cNvPr id="215" name="Google Shape;215;p27"/>
          <p:cNvSpPr txBox="1"/>
          <p:nvPr>
            <p:ph idx="1" type="body"/>
          </p:nvPr>
        </p:nvSpPr>
        <p:spPr>
          <a:xfrm>
            <a:off x="830984" y="8405933"/>
            <a:ext cx="22715700" cy="3468900"/>
          </a:xfrm>
          <a:prstGeom prst="rect">
            <a:avLst/>
          </a:prstGeom>
        </p:spPr>
        <p:txBody>
          <a:bodyPr anchorCtr="0" anchor="t" bIns="243750" lIns="243750" spcFirstLastPara="1" rIns="243750" wrap="square" tIns="243750">
            <a:noAutofit/>
          </a:bodyPr>
          <a:lstStyle/>
          <a:p>
            <a:pPr indent="0" lvl="0" marL="0" rtl="0" algn="l">
              <a:spcBef>
                <a:spcPts val="0"/>
              </a:spcBef>
              <a:spcAft>
                <a:spcPts val="4300"/>
              </a:spcAft>
              <a:buNone/>
            </a:pPr>
            <a:r>
              <a:rPr lang="en-US"/>
              <a:t>We are going to show you Delp in action now.</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28"/>
          <p:cNvPicPr preferRelativeResize="0"/>
          <p:nvPr/>
        </p:nvPicPr>
        <p:blipFill>
          <a:blip r:embed="rId3">
            <a:alphaModFix/>
          </a:blip>
          <a:stretch>
            <a:fillRect/>
          </a:stretch>
        </p:blipFill>
        <p:spPr>
          <a:xfrm>
            <a:off x="21642375" y="12658645"/>
            <a:ext cx="2735275" cy="1400456"/>
          </a:xfrm>
          <a:prstGeom prst="rect">
            <a:avLst/>
          </a:prstGeom>
          <a:noFill/>
          <a:ln>
            <a:noFill/>
          </a:ln>
        </p:spPr>
      </p:pic>
      <p:sp>
        <p:nvSpPr>
          <p:cNvPr id="222" name="Google Shape;222;p28"/>
          <p:cNvSpPr txBox="1"/>
          <p:nvPr>
            <p:ph type="title"/>
          </p:nvPr>
        </p:nvSpPr>
        <p:spPr>
          <a:xfrm>
            <a:off x="1148501" y="5039200"/>
            <a:ext cx="22080600" cy="4044000"/>
          </a:xfrm>
          <a:prstGeom prst="rect">
            <a:avLst/>
          </a:prstGeom>
        </p:spPr>
        <p:txBody>
          <a:bodyPr anchorCtr="0" anchor="ctr" bIns="243750" lIns="243750" spcFirstLastPara="1" rIns="243750" wrap="square" tIns="243750">
            <a:noAutofit/>
          </a:bodyPr>
          <a:lstStyle/>
          <a:p>
            <a:pPr indent="0" lvl="0" marL="0" rtl="0" algn="ctr">
              <a:spcBef>
                <a:spcPts val="0"/>
              </a:spcBef>
              <a:spcAft>
                <a:spcPts val="0"/>
              </a:spcAft>
              <a:buNone/>
            </a:pPr>
            <a:r>
              <a:rPr lang="en-US" sz="25000">
                <a:latin typeface="Calibri"/>
                <a:ea typeface="Calibri"/>
                <a:cs typeface="Calibri"/>
                <a:sym typeface="Calibri"/>
              </a:rPr>
              <a:t>Q&amp;A</a:t>
            </a:r>
            <a:endParaRPr sz="25000">
              <a:latin typeface="Calibri"/>
              <a:ea typeface="Calibri"/>
              <a:cs typeface="Calibri"/>
              <a:sym typeface="Calibri"/>
            </a:endParaRPr>
          </a:p>
        </p:txBody>
      </p:sp>
      <p:sp>
        <p:nvSpPr>
          <p:cNvPr id="223" name="Google Shape;223;p28"/>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9"/>
          <p:cNvSpPr txBox="1"/>
          <p:nvPr/>
        </p:nvSpPr>
        <p:spPr>
          <a:xfrm>
            <a:off x="671550" y="1571950"/>
            <a:ext cx="21842700" cy="23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0">
                <a:solidFill>
                  <a:srgbClr val="CC0000"/>
                </a:solidFill>
                <a:latin typeface="Nunito"/>
                <a:ea typeface="Nunito"/>
                <a:cs typeface="Nunito"/>
                <a:sym typeface="Nunito"/>
              </a:rPr>
              <a:t>Try it yourself!</a:t>
            </a:r>
            <a:endParaRPr b="1" sz="15000">
              <a:solidFill>
                <a:srgbClr val="CC0000"/>
              </a:solidFill>
              <a:latin typeface="Nunito"/>
              <a:ea typeface="Nunito"/>
              <a:cs typeface="Nunito"/>
              <a:sym typeface="Nunito"/>
            </a:endParaRPr>
          </a:p>
        </p:txBody>
      </p:sp>
      <p:sp>
        <p:nvSpPr>
          <p:cNvPr id="230" name="Google Shape;230;p29"/>
          <p:cNvSpPr txBox="1"/>
          <p:nvPr/>
        </p:nvSpPr>
        <p:spPr>
          <a:xfrm>
            <a:off x="671550" y="5153200"/>
            <a:ext cx="21406500" cy="79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200">
                <a:solidFill>
                  <a:schemeClr val="lt1"/>
                </a:solidFill>
              </a:rPr>
              <a:t>Github Repo: </a:t>
            </a:r>
            <a:endParaRPr b="1" sz="7200">
              <a:solidFill>
                <a:schemeClr val="lt1"/>
              </a:solidFill>
            </a:endParaRPr>
          </a:p>
          <a:p>
            <a:pPr indent="0" lvl="0" marL="0" rtl="0" algn="l">
              <a:spcBef>
                <a:spcPts val="0"/>
              </a:spcBef>
              <a:spcAft>
                <a:spcPts val="0"/>
              </a:spcAft>
              <a:buNone/>
            </a:pPr>
            <a:r>
              <a:rPr lang="en-US" sz="7200" u="sng">
                <a:solidFill>
                  <a:schemeClr val="lt1"/>
                </a:solidFill>
                <a:hlinkClick r:id="rId3"/>
              </a:rPr>
              <a:t>https://github.com/johnly98/Delp</a:t>
            </a:r>
            <a:endParaRPr sz="7200">
              <a:solidFill>
                <a:schemeClr val="lt1"/>
              </a:solidFill>
            </a:endParaRPr>
          </a:p>
        </p:txBody>
      </p:sp>
      <p:pic>
        <p:nvPicPr>
          <p:cNvPr id="231" name="Google Shape;231;p29"/>
          <p:cNvPicPr preferRelativeResize="0"/>
          <p:nvPr/>
        </p:nvPicPr>
        <p:blipFill>
          <a:blip r:embed="rId4">
            <a:alphaModFix/>
          </a:blip>
          <a:stretch>
            <a:fillRect/>
          </a:stretch>
        </p:blipFill>
        <p:spPr>
          <a:xfrm>
            <a:off x="14402900" y="3321500"/>
            <a:ext cx="8811151" cy="7073002"/>
          </a:xfrm>
          <a:prstGeom prst="rect">
            <a:avLst/>
          </a:prstGeom>
          <a:noFill/>
          <a:ln cap="flat" cmpd="sng" w="228600">
            <a:solidFill>
              <a:srgbClr val="CC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0"/>
          <p:cNvSpPr txBox="1"/>
          <p:nvPr/>
        </p:nvSpPr>
        <p:spPr>
          <a:xfrm>
            <a:off x="2330250" y="1327350"/>
            <a:ext cx="19290900" cy="722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7200">
                <a:solidFill>
                  <a:srgbClr val="CC0000"/>
                </a:solidFill>
                <a:latin typeface="Calibri"/>
                <a:ea typeface="Calibri"/>
                <a:cs typeface="Calibri"/>
                <a:sym typeface="Calibri"/>
              </a:rPr>
              <a:t>Final Comments</a:t>
            </a:r>
            <a:endParaRPr b="1" sz="4800">
              <a:solidFill>
                <a:srgbClr val="CC0000"/>
              </a:solidFill>
              <a:latin typeface="Calibri"/>
              <a:ea typeface="Calibri"/>
              <a:cs typeface="Calibri"/>
              <a:sym typeface="Calibri"/>
            </a:endParaRPr>
          </a:p>
          <a:p>
            <a:pPr indent="0" lvl="0" marL="0" rtl="0" algn="l">
              <a:spcBef>
                <a:spcPts val="0"/>
              </a:spcBef>
              <a:spcAft>
                <a:spcPts val="0"/>
              </a:spcAft>
              <a:buNone/>
            </a:pPr>
            <a:r>
              <a:t/>
            </a:r>
            <a:endParaRPr sz="4800">
              <a:latin typeface="Nunito"/>
              <a:ea typeface="Nunito"/>
              <a:cs typeface="Nunito"/>
              <a:sym typeface="Nunito"/>
            </a:endParaRPr>
          </a:p>
          <a:p>
            <a:pPr indent="-533400" lvl="0" marL="457200" rtl="0" algn="l">
              <a:spcBef>
                <a:spcPts val="0"/>
              </a:spcBef>
              <a:spcAft>
                <a:spcPts val="0"/>
              </a:spcAft>
              <a:buSzPts val="4800"/>
              <a:buFont typeface="Nunito"/>
              <a:buChar char="●"/>
            </a:pPr>
            <a:r>
              <a:rPr lang="en-US" sz="4800">
                <a:latin typeface="Nunito"/>
                <a:ea typeface="Nunito"/>
                <a:cs typeface="Nunito"/>
                <a:sym typeface="Nunito"/>
              </a:rPr>
              <a:t>If we had more time with this project we would add features to our model incorporating location preferences, budget constraints, and party size</a:t>
            </a:r>
            <a:endParaRPr sz="4800">
              <a:latin typeface="Nunito"/>
              <a:ea typeface="Nunito"/>
              <a:cs typeface="Nunito"/>
              <a:sym typeface="Nunito"/>
            </a:endParaRPr>
          </a:p>
          <a:p>
            <a:pPr indent="0" lvl="0" marL="0" rtl="0" algn="l">
              <a:spcBef>
                <a:spcPts val="0"/>
              </a:spcBef>
              <a:spcAft>
                <a:spcPts val="0"/>
              </a:spcAft>
              <a:buNone/>
            </a:pPr>
            <a:r>
              <a:t/>
            </a:r>
            <a:endParaRPr sz="4800">
              <a:latin typeface="Nunito"/>
              <a:ea typeface="Nunito"/>
              <a:cs typeface="Nunito"/>
              <a:sym typeface="Nunito"/>
            </a:endParaRPr>
          </a:p>
          <a:p>
            <a:pPr indent="-533400" lvl="0" marL="457200" rtl="0" algn="l">
              <a:spcBef>
                <a:spcPts val="0"/>
              </a:spcBef>
              <a:spcAft>
                <a:spcPts val="0"/>
              </a:spcAft>
              <a:buSzPts val="4800"/>
              <a:buFont typeface="Nunito"/>
              <a:buChar char="●"/>
            </a:pPr>
            <a:r>
              <a:rPr lang="en-US" sz="4800">
                <a:latin typeface="Nunito"/>
                <a:ea typeface="Nunito"/>
                <a:cs typeface="Nunito"/>
                <a:sym typeface="Nunito"/>
              </a:rPr>
              <a:t>We would also use more computational power and better NLP algorithms in order to identify and rank dish sentiment not only in SF but all locations in the world</a:t>
            </a:r>
            <a:endParaRPr sz="4800">
              <a:latin typeface="Nunito"/>
              <a:ea typeface="Nunito"/>
              <a:cs typeface="Nunito"/>
              <a:sym typeface="Nunito"/>
            </a:endParaRPr>
          </a:p>
        </p:txBody>
      </p:sp>
      <p:sp>
        <p:nvSpPr>
          <p:cNvPr id="238" name="Google Shape;238;p30"/>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1"/>
          <p:cNvSpPr txBox="1"/>
          <p:nvPr/>
        </p:nvSpPr>
        <p:spPr>
          <a:xfrm>
            <a:off x="2663075" y="3385950"/>
            <a:ext cx="19051500" cy="381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0">
                <a:solidFill>
                  <a:srgbClr val="FFFFFF"/>
                </a:solidFill>
                <a:latin typeface="Lobster"/>
                <a:ea typeface="Lobster"/>
                <a:cs typeface="Lobster"/>
                <a:sym typeface="Lobster"/>
              </a:rPr>
              <a:t>Thank You</a:t>
            </a:r>
            <a:endParaRPr b="1" sz="30000">
              <a:solidFill>
                <a:srgbClr val="FFFFFF"/>
              </a:solidFill>
              <a:latin typeface="Lobster"/>
              <a:ea typeface="Lobster"/>
              <a:cs typeface="Lobster"/>
              <a:sym typeface="Lobster"/>
            </a:endParaRPr>
          </a:p>
        </p:txBody>
      </p:sp>
      <p:sp>
        <p:nvSpPr>
          <p:cNvPr id="245" name="Google Shape;245;p31"/>
          <p:cNvSpPr txBox="1"/>
          <p:nvPr/>
        </p:nvSpPr>
        <p:spPr>
          <a:xfrm>
            <a:off x="5955475" y="8750925"/>
            <a:ext cx="12801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CC0000"/>
                </a:solidFill>
                <a:latin typeface="Calibri"/>
                <a:ea typeface="Calibri"/>
                <a:cs typeface="Calibri"/>
                <a:sym typeface="Calibri"/>
              </a:rPr>
              <a:t>Check out our project at</a:t>
            </a:r>
            <a:r>
              <a:rPr b="1" lang="en-US" sz="4800">
                <a:solidFill>
                  <a:srgbClr val="CC0000"/>
                </a:solidFill>
                <a:latin typeface="Calibri"/>
                <a:ea typeface="Calibri"/>
                <a:cs typeface="Calibri"/>
                <a:sym typeface="Calibri"/>
              </a:rPr>
              <a:t>: </a:t>
            </a:r>
            <a:r>
              <a:rPr b="1" lang="en-US" sz="4800" u="sng">
                <a:solidFill>
                  <a:srgbClr val="CC0000"/>
                </a:solidFill>
                <a:latin typeface="Calibri"/>
                <a:ea typeface="Calibri"/>
                <a:cs typeface="Calibri"/>
                <a:sym typeface="Calibri"/>
                <a:hlinkClick r:id="rId3"/>
              </a:rPr>
              <a:t>https://github.com/johnly98/Delp</a:t>
            </a:r>
            <a:endParaRPr b="1" sz="4800">
              <a:solidFill>
                <a:srgbClr val="CC0000"/>
              </a:solidFill>
              <a:latin typeface="Calibri"/>
              <a:ea typeface="Calibri"/>
              <a:cs typeface="Calibri"/>
              <a:sym typeface="Calibri"/>
            </a:endParaRPr>
          </a:p>
        </p:txBody>
      </p:sp>
      <p:pic>
        <p:nvPicPr>
          <p:cNvPr id="246" name="Google Shape;246;p31"/>
          <p:cNvPicPr preferRelativeResize="0"/>
          <p:nvPr/>
        </p:nvPicPr>
        <p:blipFill>
          <a:blip r:embed="rId4">
            <a:alphaModFix/>
          </a:blip>
          <a:stretch>
            <a:fillRect/>
          </a:stretch>
        </p:blipFill>
        <p:spPr>
          <a:xfrm>
            <a:off x="21642375" y="12658645"/>
            <a:ext cx="2735275" cy="1400456"/>
          </a:xfrm>
          <a:prstGeom prst="rect">
            <a:avLst/>
          </a:prstGeom>
          <a:noFill/>
          <a:ln>
            <a:noFill/>
          </a:ln>
        </p:spPr>
      </p:pic>
      <p:sp>
        <p:nvSpPr>
          <p:cNvPr id="247" name="Google Shape;247;p31"/>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15"/>
          <p:cNvPicPr preferRelativeResize="0"/>
          <p:nvPr/>
        </p:nvPicPr>
        <p:blipFill rotWithShape="1">
          <a:blip r:embed="rId3">
            <a:alphaModFix/>
          </a:blip>
          <a:srcRect b="0" l="10714" r="10730" t="0"/>
          <a:stretch/>
        </p:blipFill>
        <p:spPr>
          <a:xfrm flipH="1">
            <a:off x="12663701" y="3770272"/>
            <a:ext cx="11713949" cy="9935174"/>
          </a:xfrm>
          <a:prstGeom prst="rect">
            <a:avLst/>
          </a:prstGeom>
          <a:noFill/>
          <a:ln>
            <a:noFill/>
          </a:ln>
        </p:spPr>
      </p:pic>
      <p:sp>
        <p:nvSpPr>
          <p:cNvPr id="118" name="Google Shape;118;p15"/>
          <p:cNvSpPr txBox="1"/>
          <p:nvPr>
            <p:ph type="title"/>
          </p:nvPr>
        </p:nvSpPr>
        <p:spPr>
          <a:xfrm>
            <a:off x="1583000" y="0"/>
            <a:ext cx="20839200" cy="2337900"/>
          </a:xfrm>
          <a:prstGeom prst="rect">
            <a:avLst/>
          </a:prstGeom>
        </p:spPr>
        <p:txBody>
          <a:bodyPr anchorCtr="0" anchor="b" bIns="243750" lIns="243750" spcFirstLastPara="1" rIns="243750" wrap="square" tIns="243750">
            <a:noAutofit/>
          </a:bodyPr>
          <a:lstStyle/>
          <a:p>
            <a:pPr indent="0" lvl="0" marL="0" rtl="0" algn="ctr">
              <a:spcBef>
                <a:spcPts val="0"/>
              </a:spcBef>
              <a:spcAft>
                <a:spcPts val="0"/>
              </a:spcAft>
              <a:buNone/>
            </a:pPr>
            <a:r>
              <a:rPr b="1" lang="en-US" sz="7200">
                <a:solidFill>
                  <a:srgbClr val="FFFFFF"/>
                </a:solidFill>
                <a:latin typeface="Nunito"/>
                <a:ea typeface="Nunito"/>
                <a:cs typeface="Nunito"/>
                <a:sym typeface="Nunito"/>
              </a:rPr>
              <a:t>User Story (Case 1)</a:t>
            </a:r>
            <a:r>
              <a:rPr b="1" lang="en-US" sz="4800">
                <a:solidFill>
                  <a:srgbClr val="A61C00"/>
                </a:solidFill>
                <a:latin typeface="Nunito"/>
                <a:ea typeface="Nunito"/>
                <a:cs typeface="Nunito"/>
                <a:sym typeface="Nunito"/>
              </a:rPr>
              <a:t>       </a:t>
            </a:r>
            <a:r>
              <a:rPr b="1" lang="en-US" sz="5300">
                <a:solidFill>
                  <a:srgbClr val="CC0000"/>
                </a:solidFill>
                <a:latin typeface="Nunito"/>
                <a:ea typeface="Nunito"/>
                <a:cs typeface="Nunito"/>
                <a:sym typeface="Nunito"/>
              </a:rPr>
              <a:t>The story of a SF traveler</a:t>
            </a:r>
            <a:endParaRPr b="1" sz="5300">
              <a:solidFill>
                <a:srgbClr val="CC0000"/>
              </a:solidFill>
              <a:latin typeface="Nunito"/>
              <a:ea typeface="Nunito"/>
              <a:cs typeface="Nunito"/>
              <a:sym typeface="Nunito"/>
            </a:endParaRPr>
          </a:p>
        </p:txBody>
      </p:sp>
      <p:sp>
        <p:nvSpPr>
          <p:cNvPr id="119" name="Google Shape;119;p15"/>
          <p:cNvSpPr txBox="1"/>
          <p:nvPr>
            <p:ph idx="2" type="body"/>
          </p:nvPr>
        </p:nvSpPr>
        <p:spPr>
          <a:xfrm>
            <a:off x="681323" y="2825150"/>
            <a:ext cx="10995300" cy="1793400"/>
          </a:xfrm>
          <a:prstGeom prst="rect">
            <a:avLst/>
          </a:prstGeom>
        </p:spPr>
        <p:txBody>
          <a:bodyPr anchorCtr="0" anchor="ctr" bIns="243750" lIns="243750" spcFirstLastPara="1" rIns="243750" wrap="square" tIns="243750">
            <a:noAutofit/>
          </a:bodyPr>
          <a:lstStyle/>
          <a:p>
            <a:pPr indent="0" lvl="0" marL="0" rtl="0" algn="l">
              <a:spcBef>
                <a:spcPts val="0"/>
              </a:spcBef>
              <a:spcAft>
                <a:spcPts val="4300"/>
              </a:spcAft>
              <a:buNone/>
            </a:pPr>
            <a:r>
              <a:rPr lang="en-US" sz="4800">
                <a:solidFill>
                  <a:srgbClr val="FFFFFF"/>
                </a:solidFill>
                <a:latin typeface="Nunito"/>
                <a:ea typeface="Nunito"/>
                <a:cs typeface="Nunito"/>
                <a:sym typeface="Nunito"/>
              </a:rPr>
              <a:t>Jaxon is at a new re</a:t>
            </a:r>
            <a:r>
              <a:rPr lang="en-US" sz="4800">
                <a:solidFill>
                  <a:srgbClr val="FFFFFF"/>
                </a:solidFill>
                <a:latin typeface="Nunito"/>
                <a:ea typeface="Nunito"/>
                <a:cs typeface="Nunito"/>
                <a:sym typeface="Nunito"/>
              </a:rPr>
              <a:t>s</a:t>
            </a:r>
            <a:r>
              <a:rPr lang="en-US" sz="4800">
                <a:solidFill>
                  <a:srgbClr val="FFFFFF"/>
                </a:solidFill>
                <a:latin typeface="Nunito"/>
                <a:ea typeface="Nunito"/>
                <a:cs typeface="Nunito"/>
                <a:sym typeface="Nunito"/>
              </a:rPr>
              <a:t>taurant in San Francisco</a:t>
            </a:r>
            <a:endParaRPr sz="4800">
              <a:solidFill>
                <a:srgbClr val="FFFFFF"/>
              </a:solidFill>
              <a:latin typeface="Nunito"/>
              <a:ea typeface="Nunito"/>
              <a:cs typeface="Nunito"/>
              <a:sym typeface="Nunito"/>
            </a:endParaRPr>
          </a:p>
        </p:txBody>
      </p:sp>
      <p:sp>
        <p:nvSpPr>
          <p:cNvPr id="120" name="Google Shape;120;p15"/>
          <p:cNvSpPr txBox="1"/>
          <p:nvPr>
            <p:ph idx="1" type="subTitle"/>
          </p:nvPr>
        </p:nvSpPr>
        <p:spPr>
          <a:xfrm>
            <a:off x="681327" y="11179800"/>
            <a:ext cx="10995300" cy="3588000"/>
          </a:xfrm>
          <a:prstGeom prst="rect">
            <a:avLst/>
          </a:prstGeom>
        </p:spPr>
        <p:txBody>
          <a:bodyPr anchorCtr="0" anchor="t" bIns="243750" lIns="243750" spcFirstLastPara="1" rIns="243750" wrap="square" tIns="243750">
            <a:noAutofit/>
          </a:bodyPr>
          <a:lstStyle/>
          <a:p>
            <a:pPr indent="0" lvl="0" marL="0" rtl="0" algn="l">
              <a:spcBef>
                <a:spcPts val="0"/>
              </a:spcBef>
              <a:spcAft>
                <a:spcPts val="0"/>
              </a:spcAft>
              <a:buClr>
                <a:schemeClr val="dk1"/>
              </a:buClr>
              <a:buSzPts val="2900"/>
              <a:buFont typeface="Arial"/>
              <a:buNone/>
            </a:pPr>
            <a:r>
              <a:rPr lang="en-US" sz="4800">
                <a:solidFill>
                  <a:srgbClr val="FFFFFF"/>
                </a:solidFill>
                <a:latin typeface="Nunito"/>
                <a:ea typeface="Nunito"/>
                <a:cs typeface="Nunito"/>
                <a:sym typeface="Nunito"/>
              </a:rPr>
              <a:t>While in line, he doesn’t know what to get: what’s good?</a:t>
            </a:r>
            <a:endParaRPr sz="4800">
              <a:solidFill>
                <a:srgbClr val="FFFFFF"/>
              </a:solidFill>
              <a:latin typeface="Nunito"/>
              <a:ea typeface="Nunito"/>
              <a:cs typeface="Nunito"/>
              <a:sym typeface="Nunito"/>
            </a:endParaRPr>
          </a:p>
        </p:txBody>
      </p:sp>
      <p:sp>
        <p:nvSpPr>
          <p:cNvPr id="121" name="Google Shape;121;p15"/>
          <p:cNvSpPr txBox="1"/>
          <p:nvPr>
            <p:ph idx="2" type="body"/>
          </p:nvPr>
        </p:nvSpPr>
        <p:spPr>
          <a:xfrm>
            <a:off x="681325" y="8441500"/>
            <a:ext cx="10895700" cy="2337900"/>
          </a:xfrm>
          <a:prstGeom prst="rect">
            <a:avLst/>
          </a:prstGeom>
        </p:spPr>
        <p:txBody>
          <a:bodyPr anchorCtr="0" anchor="ctr" bIns="243750" lIns="243750" spcFirstLastPara="1" rIns="243750" wrap="square" tIns="243750">
            <a:noAutofit/>
          </a:bodyPr>
          <a:lstStyle/>
          <a:p>
            <a:pPr indent="0" lvl="0" marL="0" rtl="0" algn="l">
              <a:spcBef>
                <a:spcPts val="0"/>
              </a:spcBef>
              <a:spcAft>
                <a:spcPts val="0"/>
              </a:spcAft>
              <a:buClr>
                <a:schemeClr val="dk1"/>
              </a:buClr>
              <a:buSzPts val="2900"/>
              <a:buFont typeface="Arial"/>
              <a:buNone/>
            </a:pPr>
            <a:r>
              <a:rPr lang="en-US" sz="4800">
                <a:solidFill>
                  <a:srgbClr val="FFFFFF"/>
                </a:solidFill>
                <a:latin typeface="Nunito"/>
                <a:ea typeface="Nunito"/>
                <a:cs typeface="Nunito"/>
                <a:sym typeface="Nunito"/>
              </a:rPr>
              <a:t>How inconvenient!</a:t>
            </a:r>
            <a:endParaRPr sz="4800">
              <a:solidFill>
                <a:srgbClr val="FFFFFF"/>
              </a:solidFill>
              <a:latin typeface="Nunito"/>
              <a:ea typeface="Nunito"/>
              <a:cs typeface="Nunito"/>
              <a:sym typeface="Nunito"/>
            </a:endParaRPr>
          </a:p>
          <a:p>
            <a:pPr indent="0" lvl="0" marL="0" rtl="0" algn="l">
              <a:spcBef>
                <a:spcPts val="4300"/>
              </a:spcBef>
              <a:spcAft>
                <a:spcPts val="4300"/>
              </a:spcAft>
              <a:buClr>
                <a:schemeClr val="dk1"/>
              </a:buClr>
              <a:buSzPts val="2900"/>
              <a:buFont typeface="Arial"/>
              <a:buNone/>
            </a:pPr>
            <a:r>
              <a:rPr lang="en-US" sz="4800">
                <a:solidFill>
                  <a:srgbClr val="FFFFFF"/>
                </a:solidFill>
                <a:latin typeface="Nunito"/>
                <a:ea typeface="Nunito"/>
                <a:cs typeface="Nunito"/>
                <a:sym typeface="Nunito"/>
              </a:rPr>
              <a:t>He wishes the Yelp would just recommend the best food at this restaurant.</a:t>
            </a:r>
            <a:endParaRPr sz="4800">
              <a:solidFill>
                <a:srgbClr val="FFFFFF"/>
              </a:solidFill>
              <a:latin typeface="Nunito"/>
              <a:ea typeface="Nunito"/>
              <a:cs typeface="Nunito"/>
              <a:sym typeface="Nunito"/>
            </a:endParaRPr>
          </a:p>
        </p:txBody>
      </p:sp>
      <p:sp>
        <p:nvSpPr>
          <p:cNvPr id="122" name="Google Shape;122;p15"/>
          <p:cNvSpPr txBox="1"/>
          <p:nvPr>
            <p:ph idx="2" type="body"/>
          </p:nvPr>
        </p:nvSpPr>
        <p:spPr>
          <a:xfrm>
            <a:off x="681328" y="5196675"/>
            <a:ext cx="10995300" cy="1527300"/>
          </a:xfrm>
          <a:prstGeom prst="rect">
            <a:avLst/>
          </a:prstGeom>
        </p:spPr>
        <p:txBody>
          <a:bodyPr anchorCtr="0" anchor="ctr" bIns="243750" lIns="243750" spcFirstLastPara="1" rIns="243750" wrap="square" tIns="243750">
            <a:noAutofit/>
          </a:bodyPr>
          <a:lstStyle/>
          <a:p>
            <a:pPr indent="0" lvl="0" marL="0" rtl="0" algn="l">
              <a:spcBef>
                <a:spcPts val="0"/>
              </a:spcBef>
              <a:spcAft>
                <a:spcPts val="4300"/>
              </a:spcAft>
              <a:buNone/>
            </a:pPr>
            <a:r>
              <a:rPr lang="en-US" sz="4800">
                <a:solidFill>
                  <a:srgbClr val="FFFFFF"/>
                </a:solidFill>
                <a:latin typeface="Nunito"/>
                <a:ea typeface="Nunito"/>
                <a:cs typeface="Nunito"/>
                <a:sym typeface="Nunito"/>
              </a:rPr>
              <a:t>He goes to Yelp and is forced to read many reviews to synthesize what is good and bad. </a:t>
            </a:r>
            <a:endParaRPr sz="4800">
              <a:solidFill>
                <a:srgbClr val="FFFFFF"/>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6"/>
          <p:cNvSpPr txBox="1"/>
          <p:nvPr>
            <p:ph type="title"/>
          </p:nvPr>
        </p:nvSpPr>
        <p:spPr>
          <a:xfrm>
            <a:off x="830984" y="993333"/>
            <a:ext cx="22715700" cy="1956000"/>
          </a:xfrm>
          <a:prstGeom prst="rect">
            <a:avLst/>
          </a:prstGeom>
        </p:spPr>
        <p:txBody>
          <a:bodyPr anchorCtr="0" anchor="b" bIns="243750" lIns="243750" spcFirstLastPara="1" rIns="243750" wrap="square" tIns="243750">
            <a:noAutofit/>
          </a:bodyPr>
          <a:lstStyle/>
          <a:p>
            <a:pPr indent="0" lvl="0" marL="0" rtl="0" algn="l">
              <a:spcBef>
                <a:spcPts val="0"/>
              </a:spcBef>
              <a:spcAft>
                <a:spcPts val="0"/>
              </a:spcAft>
              <a:buNone/>
            </a:pPr>
            <a:r>
              <a:rPr b="1" lang="en-US">
                <a:solidFill>
                  <a:srgbClr val="CC0000"/>
                </a:solidFill>
                <a:latin typeface="Calibri"/>
                <a:ea typeface="Calibri"/>
                <a:cs typeface="Calibri"/>
                <a:sym typeface="Calibri"/>
              </a:rPr>
              <a:t>Introduction to Delp</a:t>
            </a:r>
            <a:endParaRPr b="1">
              <a:solidFill>
                <a:srgbClr val="CC0000"/>
              </a:solidFill>
              <a:latin typeface="Calibri"/>
              <a:ea typeface="Calibri"/>
              <a:cs typeface="Calibri"/>
              <a:sym typeface="Calibri"/>
            </a:endParaRPr>
          </a:p>
        </p:txBody>
      </p:sp>
      <p:sp>
        <p:nvSpPr>
          <p:cNvPr id="129" name="Google Shape;129;p16"/>
          <p:cNvSpPr txBox="1"/>
          <p:nvPr>
            <p:ph idx="1" type="body"/>
          </p:nvPr>
        </p:nvSpPr>
        <p:spPr>
          <a:xfrm>
            <a:off x="830984" y="3916867"/>
            <a:ext cx="22715700" cy="8266500"/>
          </a:xfrm>
          <a:prstGeom prst="rect">
            <a:avLst/>
          </a:prstGeom>
        </p:spPr>
        <p:txBody>
          <a:bodyPr anchorCtr="0" anchor="t" bIns="243750" lIns="243750" spcFirstLastPara="1" rIns="243750" wrap="square" tIns="243750">
            <a:noAutofit/>
          </a:bodyPr>
          <a:lstStyle/>
          <a:p>
            <a:pPr indent="-533400" lvl="0" marL="457200" rtl="0" algn="l">
              <a:lnSpc>
                <a:spcPct val="100000"/>
              </a:lnSpc>
              <a:spcBef>
                <a:spcPts val="0"/>
              </a:spcBef>
              <a:spcAft>
                <a:spcPts val="0"/>
              </a:spcAft>
              <a:buClr>
                <a:srgbClr val="000000"/>
              </a:buClr>
              <a:buSzPts val="4800"/>
              <a:buFont typeface="Nunito"/>
              <a:buChar char="●"/>
            </a:pPr>
            <a:r>
              <a:rPr lang="en-US">
                <a:solidFill>
                  <a:srgbClr val="000000"/>
                </a:solidFill>
                <a:latin typeface="Nunito"/>
                <a:ea typeface="Nunito"/>
                <a:cs typeface="Nunito"/>
                <a:sym typeface="Nunito"/>
              </a:rPr>
              <a:t>Collects data on restaurants and yelp reviews to determine the best items to get using sentiment analysis </a:t>
            </a:r>
            <a:endParaRPr>
              <a:solidFill>
                <a:srgbClr val="000000"/>
              </a:solidFill>
              <a:latin typeface="Nunito"/>
              <a:ea typeface="Nunito"/>
              <a:cs typeface="Nunito"/>
              <a:sym typeface="Nunito"/>
            </a:endParaRPr>
          </a:p>
          <a:p>
            <a:pPr indent="0" lvl="0" marL="457200" rtl="0" algn="l">
              <a:lnSpc>
                <a:spcPct val="100000"/>
              </a:lnSpc>
              <a:spcBef>
                <a:spcPts val="0"/>
              </a:spcBef>
              <a:spcAft>
                <a:spcPts val="0"/>
              </a:spcAft>
              <a:buClr>
                <a:srgbClr val="000000"/>
              </a:buClr>
              <a:buSzPts val="1100"/>
              <a:buFont typeface="Arial"/>
              <a:buNone/>
            </a:pPr>
            <a:r>
              <a:t/>
            </a:r>
            <a:endParaRPr>
              <a:solidFill>
                <a:srgbClr val="000000"/>
              </a:solidFill>
              <a:latin typeface="Nunito"/>
              <a:ea typeface="Nunito"/>
              <a:cs typeface="Nunito"/>
              <a:sym typeface="Nunito"/>
            </a:endParaRPr>
          </a:p>
          <a:p>
            <a:pPr indent="-533400" lvl="0" marL="457200" rtl="0" algn="l">
              <a:lnSpc>
                <a:spcPct val="100000"/>
              </a:lnSpc>
              <a:spcBef>
                <a:spcPts val="0"/>
              </a:spcBef>
              <a:spcAft>
                <a:spcPts val="0"/>
              </a:spcAft>
              <a:buClr>
                <a:srgbClr val="000000"/>
              </a:buClr>
              <a:buSzPts val="4800"/>
              <a:buFont typeface="Nunito"/>
              <a:buChar char="●"/>
            </a:pPr>
            <a:r>
              <a:rPr lang="en-US">
                <a:solidFill>
                  <a:srgbClr val="000000"/>
                </a:solidFill>
                <a:latin typeface="Nunito"/>
                <a:ea typeface="Nunito"/>
                <a:cs typeface="Nunito"/>
                <a:sym typeface="Nunito"/>
              </a:rPr>
              <a:t>User can search for specific food items and get instant restaurant recommendations based on others’ reviews and ratings</a:t>
            </a:r>
            <a:endParaRPr>
              <a:solidFill>
                <a:srgbClr val="000000"/>
              </a:solidFill>
              <a:latin typeface="Nunito"/>
              <a:ea typeface="Nunito"/>
              <a:cs typeface="Nunito"/>
              <a:sym typeface="Nunito"/>
            </a:endParaRPr>
          </a:p>
          <a:p>
            <a:pPr indent="0" lvl="0" marL="457200" rtl="0" algn="l">
              <a:lnSpc>
                <a:spcPct val="100000"/>
              </a:lnSpc>
              <a:spcBef>
                <a:spcPts val="0"/>
              </a:spcBef>
              <a:spcAft>
                <a:spcPts val="0"/>
              </a:spcAft>
              <a:buClr>
                <a:srgbClr val="000000"/>
              </a:buClr>
              <a:buSzPts val="1100"/>
              <a:buFont typeface="Arial"/>
              <a:buNone/>
            </a:pPr>
            <a:r>
              <a:t/>
            </a:r>
            <a:endParaRPr>
              <a:solidFill>
                <a:srgbClr val="000000"/>
              </a:solidFill>
              <a:latin typeface="Nunito"/>
              <a:ea typeface="Nunito"/>
              <a:cs typeface="Nunito"/>
              <a:sym typeface="Nunito"/>
            </a:endParaRPr>
          </a:p>
          <a:p>
            <a:pPr indent="-533400" lvl="0" marL="457200" rtl="0" algn="l">
              <a:lnSpc>
                <a:spcPct val="100000"/>
              </a:lnSpc>
              <a:spcBef>
                <a:spcPts val="0"/>
              </a:spcBef>
              <a:spcAft>
                <a:spcPts val="0"/>
              </a:spcAft>
              <a:buClr>
                <a:srgbClr val="000000"/>
              </a:buClr>
              <a:buSzPts val="4800"/>
              <a:buFont typeface="Nunito"/>
              <a:buChar char="●"/>
            </a:pPr>
            <a:r>
              <a:rPr lang="en-US">
                <a:solidFill>
                  <a:srgbClr val="000000"/>
                </a:solidFill>
                <a:latin typeface="Nunito"/>
                <a:ea typeface="Nunito"/>
                <a:cs typeface="Nunito"/>
                <a:sym typeface="Nunito"/>
              </a:rPr>
              <a:t>Saves the user time so they can quickly decide what to try instead of having to manually read through all the reviews</a:t>
            </a:r>
            <a:endParaRPr>
              <a:solidFill>
                <a:srgbClr val="000000"/>
              </a:solidFill>
              <a:latin typeface="Nunito"/>
              <a:ea typeface="Nunito"/>
              <a:cs typeface="Nunito"/>
              <a:sym typeface="Nunito"/>
            </a:endParaRPr>
          </a:p>
          <a:p>
            <a:pPr indent="0" lvl="0" marL="457200" rtl="0" algn="l">
              <a:lnSpc>
                <a:spcPct val="100000"/>
              </a:lnSpc>
              <a:spcBef>
                <a:spcPts val="0"/>
              </a:spcBef>
              <a:spcAft>
                <a:spcPts val="0"/>
              </a:spcAft>
              <a:buClr>
                <a:srgbClr val="000000"/>
              </a:buClr>
              <a:buSzPts val="1100"/>
              <a:buFont typeface="Arial"/>
              <a:buNone/>
            </a:pPr>
            <a:r>
              <a:t/>
            </a:r>
            <a:endParaRPr>
              <a:solidFill>
                <a:srgbClr val="000000"/>
              </a:solidFill>
              <a:latin typeface="Nunito"/>
              <a:ea typeface="Nunito"/>
              <a:cs typeface="Nunito"/>
              <a:sym typeface="Nunito"/>
            </a:endParaRPr>
          </a:p>
          <a:p>
            <a:pPr indent="-533400" lvl="0" marL="457200" rtl="0" algn="l">
              <a:lnSpc>
                <a:spcPct val="100000"/>
              </a:lnSpc>
              <a:spcBef>
                <a:spcPts val="0"/>
              </a:spcBef>
              <a:spcAft>
                <a:spcPts val="0"/>
              </a:spcAft>
              <a:buClr>
                <a:srgbClr val="000000"/>
              </a:buClr>
              <a:buSzPts val="4800"/>
              <a:buFont typeface="Nunito"/>
              <a:buChar char="●"/>
            </a:pPr>
            <a:r>
              <a:rPr lang="en-US">
                <a:solidFill>
                  <a:srgbClr val="000000"/>
                </a:solidFill>
                <a:latin typeface="Nunito"/>
                <a:ea typeface="Nunito"/>
                <a:cs typeface="Nunito"/>
                <a:sym typeface="Nunito"/>
              </a:rPr>
              <a:t>Enjoy (hopefully) good food from popular opinions (BIG data)</a:t>
            </a:r>
            <a:endParaRPr>
              <a:solidFill>
                <a:srgbClr val="000000"/>
              </a:solidFill>
              <a:latin typeface="Nunito"/>
              <a:ea typeface="Nunito"/>
              <a:cs typeface="Nunito"/>
              <a:sym typeface="Nunito"/>
            </a:endParaRPr>
          </a:p>
          <a:p>
            <a:pPr indent="0" lvl="0" marL="0" rtl="0" algn="l">
              <a:spcBef>
                <a:spcPts val="0"/>
              </a:spcBef>
              <a:spcAft>
                <a:spcPts val="43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7"/>
          <p:cNvSpPr txBox="1"/>
          <p:nvPr/>
        </p:nvSpPr>
        <p:spPr>
          <a:xfrm>
            <a:off x="1307225" y="792825"/>
            <a:ext cx="21763200" cy="17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200">
                <a:solidFill>
                  <a:srgbClr val="CC0000"/>
                </a:solidFill>
                <a:latin typeface="Nunito"/>
                <a:ea typeface="Nunito"/>
                <a:cs typeface="Nunito"/>
                <a:sym typeface="Nunito"/>
              </a:rPr>
              <a:t>Architecture</a:t>
            </a:r>
            <a:endParaRPr b="1" sz="7200">
              <a:solidFill>
                <a:srgbClr val="CC0000"/>
              </a:solidFill>
              <a:latin typeface="Nunito"/>
              <a:ea typeface="Nunito"/>
              <a:cs typeface="Nunito"/>
              <a:sym typeface="Nunito"/>
            </a:endParaRPr>
          </a:p>
        </p:txBody>
      </p:sp>
      <p:pic>
        <p:nvPicPr>
          <p:cNvPr id="136" name="Google Shape;136;p17"/>
          <p:cNvPicPr preferRelativeResize="0"/>
          <p:nvPr/>
        </p:nvPicPr>
        <p:blipFill>
          <a:blip r:embed="rId3">
            <a:alphaModFix/>
          </a:blip>
          <a:stretch>
            <a:fillRect/>
          </a:stretch>
        </p:blipFill>
        <p:spPr>
          <a:xfrm>
            <a:off x="828400" y="3248051"/>
            <a:ext cx="22720826" cy="7368901"/>
          </a:xfrm>
          <a:prstGeom prst="rect">
            <a:avLst/>
          </a:prstGeom>
          <a:noFill/>
          <a:ln cap="flat" cmpd="sng" w="152400">
            <a:solidFill>
              <a:srgbClr val="CC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18"/>
          <p:cNvPicPr preferRelativeResize="0"/>
          <p:nvPr/>
        </p:nvPicPr>
        <p:blipFill>
          <a:blip r:embed="rId3">
            <a:alphaModFix/>
          </a:blip>
          <a:stretch>
            <a:fillRect/>
          </a:stretch>
        </p:blipFill>
        <p:spPr>
          <a:xfrm>
            <a:off x="987425" y="2627875"/>
            <a:ext cx="22402800" cy="7486650"/>
          </a:xfrm>
          <a:prstGeom prst="rect">
            <a:avLst/>
          </a:prstGeom>
          <a:noFill/>
          <a:ln cap="flat" cmpd="sng" w="228600">
            <a:solidFill>
              <a:srgbClr val="CC0000"/>
            </a:solidFill>
            <a:prstDash val="solid"/>
            <a:round/>
            <a:headEnd len="sm" w="sm" type="none"/>
            <a:tailEnd len="sm" w="sm" type="none"/>
          </a:ln>
        </p:spPr>
      </p:pic>
      <p:sp>
        <p:nvSpPr>
          <p:cNvPr id="143" name="Google Shape;143;p18"/>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144" name="Google Shape;144;p18"/>
          <p:cNvSpPr txBox="1"/>
          <p:nvPr>
            <p:ph idx="4294967295" type="body"/>
          </p:nvPr>
        </p:nvSpPr>
        <p:spPr>
          <a:xfrm>
            <a:off x="830984" y="11281533"/>
            <a:ext cx="15992700" cy="1613700"/>
          </a:xfrm>
          <a:prstGeom prst="rect">
            <a:avLst/>
          </a:prstGeom>
        </p:spPr>
        <p:txBody>
          <a:bodyPr anchorCtr="0" anchor="t" bIns="243750" lIns="243750" spcFirstLastPara="1" rIns="243750" wrap="square" tIns="243750">
            <a:noAutofit/>
          </a:bodyPr>
          <a:lstStyle/>
          <a:p>
            <a:pPr indent="0" lvl="0" marL="0" rtl="0" algn="l">
              <a:spcBef>
                <a:spcPts val="0"/>
              </a:spcBef>
              <a:spcAft>
                <a:spcPts val="4300"/>
              </a:spcAft>
              <a:buNone/>
            </a:pPr>
            <a:r>
              <a:rPr b="1" lang="en-US"/>
              <a:t>Holistic Overview of our Process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9"/>
          <p:cNvSpPr txBox="1"/>
          <p:nvPr/>
        </p:nvSpPr>
        <p:spPr>
          <a:xfrm>
            <a:off x="1216025" y="0"/>
            <a:ext cx="21945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7200">
                <a:solidFill>
                  <a:srgbClr val="CC0000"/>
                </a:solidFill>
                <a:latin typeface="Nunito"/>
                <a:ea typeface="Nunito"/>
                <a:cs typeface="Nunito"/>
                <a:sym typeface="Nunito"/>
              </a:rPr>
              <a:t>Backend</a:t>
            </a:r>
            <a:endParaRPr b="1" sz="7200">
              <a:solidFill>
                <a:srgbClr val="CC0000"/>
              </a:solidFill>
              <a:latin typeface="Nunito"/>
              <a:ea typeface="Nunito"/>
              <a:cs typeface="Nunito"/>
              <a:sym typeface="Nunito"/>
            </a:endParaRPr>
          </a:p>
        </p:txBody>
      </p:sp>
      <p:sp>
        <p:nvSpPr>
          <p:cNvPr id="151" name="Google Shape;151;p19"/>
          <p:cNvSpPr txBox="1"/>
          <p:nvPr/>
        </p:nvSpPr>
        <p:spPr>
          <a:xfrm>
            <a:off x="874725" y="2327900"/>
            <a:ext cx="21945600" cy="6024000"/>
          </a:xfrm>
          <a:prstGeom prst="rect">
            <a:avLst/>
          </a:prstGeom>
          <a:noFill/>
          <a:ln>
            <a:noFill/>
          </a:ln>
        </p:spPr>
        <p:txBody>
          <a:bodyPr anchorCtr="0" anchor="ctr" bIns="91425" lIns="91425" spcFirstLastPara="1" rIns="91425" wrap="square" tIns="91425">
            <a:noAutofit/>
          </a:bodyPr>
          <a:lstStyle/>
          <a:p>
            <a:pPr indent="-533400" lvl="0" marL="457200" rtl="0" algn="l">
              <a:spcBef>
                <a:spcPts val="0"/>
              </a:spcBef>
              <a:spcAft>
                <a:spcPts val="0"/>
              </a:spcAft>
              <a:buSzPts val="4800"/>
              <a:buFont typeface="Nunito"/>
              <a:buChar char="●"/>
            </a:pPr>
            <a:r>
              <a:rPr lang="en-US" sz="4800">
                <a:latin typeface="Nunito"/>
                <a:ea typeface="Nunito"/>
                <a:cs typeface="Nunito"/>
                <a:sym typeface="Nunito"/>
              </a:rPr>
              <a:t>Used BeautifulSoup in order to scrape all the menu items for each restaurant that had an available menu. Below is a small snippet of our code:</a:t>
            </a:r>
            <a:endParaRPr sz="4800">
              <a:latin typeface="Nunito"/>
              <a:ea typeface="Nunito"/>
              <a:cs typeface="Nunito"/>
              <a:sym typeface="Nunito"/>
            </a:endParaRPr>
          </a:p>
          <a:p>
            <a:pPr indent="0" lvl="0" marL="457200" rtl="0" algn="l">
              <a:spcBef>
                <a:spcPts val="0"/>
              </a:spcBef>
              <a:spcAft>
                <a:spcPts val="0"/>
              </a:spcAft>
              <a:buNone/>
            </a:pPr>
            <a:r>
              <a:t/>
            </a:r>
            <a:endParaRPr sz="4800">
              <a:latin typeface="Nunito"/>
              <a:ea typeface="Nunito"/>
              <a:cs typeface="Nunito"/>
              <a:sym typeface="Nunito"/>
            </a:endParaRPr>
          </a:p>
          <a:p>
            <a:pPr indent="0" lvl="0" marL="0" rtl="0" algn="l">
              <a:spcBef>
                <a:spcPts val="0"/>
              </a:spcBef>
              <a:spcAft>
                <a:spcPts val="0"/>
              </a:spcAft>
              <a:buNone/>
            </a:pPr>
            <a:r>
              <a:t/>
            </a:r>
            <a:endParaRPr sz="4800">
              <a:latin typeface="Nunito"/>
              <a:ea typeface="Nunito"/>
              <a:cs typeface="Nunito"/>
              <a:sym typeface="Nunito"/>
            </a:endParaRPr>
          </a:p>
          <a:p>
            <a:pPr indent="0" lvl="0" marL="0" rtl="0" algn="l">
              <a:spcBef>
                <a:spcPts val="0"/>
              </a:spcBef>
              <a:spcAft>
                <a:spcPts val="0"/>
              </a:spcAft>
              <a:buNone/>
            </a:pPr>
            <a:r>
              <a:t/>
            </a:r>
            <a:endParaRPr sz="4800">
              <a:latin typeface="Nunito"/>
              <a:ea typeface="Nunito"/>
              <a:cs typeface="Nunito"/>
              <a:sym typeface="Nunito"/>
            </a:endParaRPr>
          </a:p>
          <a:p>
            <a:pPr indent="0" lvl="0" marL="0" rtl="0" algn="l">
              <a:spcBef>
                <a:spcPts val="0"/>
              </a:spcBef>
              <a:spcAft>
                <a:spcPts val="0"/>
              </a:spcAft>
              <a:buNone/>
            </a:pPr>
            <a:r>
              <a:t/>
            </a:r>
            <a:endParaRPr sz="4800">
              <a:latin typeface="Nunito"/>
              <a:ea typeface="Nunito"/>
              <a:cs typeface="Nunito"/>
              <a:sym typeface="Nunito"/>
            </a:endParaRPr>
          </a:p>
          <a:p>
            <a:pPr indent="0" lvl="0" marL="457200" rtl="0" algn="l">
              <a:spcBef>
                <a:spcPts val="0"/>
              </a:spcBef>
              <a:spcAft>
                <a:spcPts val="0"/>
              </a:spcAft>
              <a:buNone/>
            </a:pPr>
            <a:r>
              <a:t/>
            </a:r>
            <a:endParaRPr sz="4800">
              <a:latin typeface="Nunito"/>
              <a:ea typeface="Nunito"/>
              <a:cs typeface="Nunito"/>
              <a:sym typeface="Nunito"/>
            </a:endParaRPr>
          </a:p>
        </p:txBody>
      </p:sp>
      <p:pic>
        <p:nvPicPr>
          <p:cNvPr id="152" name="Google Shape;152;p19"/>
          <p:cNvPicPr preferRelativeResize="0"/>
          <p:nvPr/>
        </p:nvPicPr>
        <p:blipFill>
          <a:blip r:embed="rId3">
            <a:alphaModFix/>
          </a:blip>
          <a:stretch>
            <a:fillRect/>
          </a:stretch>
        </p:blipFill>
        <p:spPr>
          <a:xfrm>
            <a:off x="3581137" y="4913150"/>
            <a:ext cx="17215374" cy="6958675"/>
          </a:xfrm>
          <a:prstGeom prst="rect">
            <a:avLst/>
          </a:prstGeom>
          <a:noFill/>
          <a:ln cap="flat" cmpd="sng" w="228600">
            <a:solidFill>
              <a:srgbClr val="CC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0"/>
          <p:cNvSpPr txBox="1"/>
          <p:nvPr/>
        </p:nvSpPr>
        <p:spPr>
          <a:xfrm>
            <a:off x="1102475" y="1540300"/>
            <a:ext cx="20639100" cy="5977800"/>
          </a:xfrm>
          <a:prstGeom prst="rect">
            <a:avLst/>
          </a:prstGeom>
          <a:noFill/>
          <a:ln>
            <a:noFill/>
          </a:ln>
        </p:spPr>
        <p:txBody>
          <a:bodyPr anchorCtr="0" anchor="ctr" bIns="91425" lIns="91425" spcFirstLastPara="1" rIns="91425" wrap="square" tIns="91425">
            <a:noAutofit/>
          </a:bodyPr>
          <a:lstStyle/>
          <a:p>
            <a:pPr indent="-450850" lvl="0" marL="457200" rtl="0" algn="l">
              <a:spcBef>
                <a:spcPts val="0"/>
              </a:spcBef>
              <a:spcAft>
                <a:spcPts val="0"/>
              </a:spcAft>
              <a:buSzPts val="3500"/>
              <a:buFont typeface="Nunito"/>
              <a:buChar char="●"/>
            </a:pPr>
            <a:r>
              <a:rPr lang="en-US" sz="3500">
                <a:latin typeface="Nunito"/>
                <a:ea typeface="Nunito"/>
                <a:cs typeface="Nunito"/>
                <a:sym typeface="Nunito"/>
              </a:rPr>
              <a:t>For each restaurant, we grouped sentences by which dishes they referred to by detecting the dish names in the sentence and also considering sentences in the same vicinity</a:t>
            </a:r>
            <a:endParaRPr sz="3500">
              <a:latin typeface="Nunito"/>
              <a:ea typeface="Nunito"/>
              <a:cs typeface="Nunito"/>
              <a:sym typeface="Nunito"/>
            </a:endParaRPr>
          </a:p>
          <a:p>
            <a:pPr indent="-450850" lvl="0" marL="457200" rtl="0" algn="l">
              <a:spcBef>
                <a:spcPts val="0"/>
              </a:spcBef>
              <a:spcAft>
                <a:spcPts val="0"/>
              </a:spcAft>
              <a:buSzPts val="3500"/>
              <a:buFont typeface="Nunito"/>
              <a:buChar char="●"/>
            </a:pPr>
            <a:r>
              <a:rPr lang="en-US" sz="3500">
                <a:latin typeface="Nunito"/>
                <a:ea typeface="Nunito"/>
                <a:cs typeface="Nunito"/>
                <a:sym typeface="Nunito"/>
              </a:rPr>
              <a:t>Then we scored the sentiment of the grouped sentences for each dish using Vader and then averaged the scores and normalized them using a homemade weighting algorithm. The final score for the dish incorporated the sentiment score, the number of times it was mentioned, and the stars that the reviews that contained the dish had. A snapshot of the algorithm is below:</a:t>
            </a:r>
            <a:endParaRPr sz="3500">
              <a:latin typeface="Nunito"/>
              <a:ea typeface="Nunito"/>
              <a:cs typeface="Nunito"/>
              <a:sym typeface="Nunito"/>
            </a:endParaRPr>
          </a:p>
          <a:p>
            <a:pPr indent="0" lvl="0" marL="457200" rtl="0" algn="l">
              <a:spcBef>
                <a:spcPts val="0"/>
              </a:spcBef>
              <a:spcAft>
                <a:spcPts val="0"/>
              </a:spcAft>
              <a:buNone/>
            </a:pPr>
            <a:r>
              <a:t/>
            </a:r>
            <a:endParaRPr sz="4800">
              <a:latin typeface="Nunito"/>
              <a:ea typeface="Nunito"/>
              <a:cs typeface="Nunito"/>
              <a:sym typeface="Nunito"/>
            </a:endParaRPr>
          </a:p>
        </p:txBody>
      </p:sp>
      <p:sp>
        <p:nvSpPr>
          <p:cNvPr id="159" name="Google Shape;159;p20"/>
          <p:cNvSpPr txBox="1"/>
          <p:nvPr/>
        </p:nvSpPr>
        <p:spPr>
          <a:xfrm>
            <a:off x="152400" y="152400"/>
            <a:ext cx="136815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7200">
                <a:solidFill>
                  <a:srgbClr val="CC0000"/>
                </a:solidFill>
                <a:latin typeface="Nunito"/>
                <a:ea typeface="Nunito"/>
                <a:cs typeface="Nunito"/>
                <a:sym typeface="Nunito"/>
              </a:rPr>
              <a:t>      </a:t>
            </a:r>
            <a:r>
              <a:rPr b="1" lang="en-US" sz="7200">
                <a:solidFill>
                  <a:srgbClr val="CC0000"/>
                </a:solidFill>
                <a:latin typeface="Nunito"/>
                <a:ea typeface="Nunito"/>
                <a:cs typeface="Nunito"/>
                <a:sym typeface="Nunito"/>
              </a:rPr>
              <a:t>Backend Continued</a:t>
            </a:r>
            <a:endParaRPr b="1" sz="4800">
              <a:solidFill>
                <a:srgbClr val="CC0000"/>
              </a:solidFill>
              <a:latin typeface="Nunito"/>
              <a:ea typeface="Nunito"/>
              <a:cs typeface="Nunito"/>
              <a:sym typeface="Nunito"/>
            </a:endParaRPr>
          </a:p>
        </p:txBody>
      </p:sp>
      <p:pic>
        <p:nvPicPr>
          <p:cNvPr id="160" name="Google Shape;160;p20"/>
          <p:cNvPicPr preferRelativeResize="0"/>
          <p:nvPr/>
        </p:nvPicPr>
        <p:blipFill>
          <a:blip r:embed="rId3">
            <a:alphaModFix/>
          </a:blip>
          <a:stretch>
            <a:fillRect/>
          </a:stretch>
        </p:blipFill>
        <p:spPr>
          <a:xfrm>
            <a:off x="4063588" y="6439200"/>
            <a:ext cx="14936874" cy="5830551"/>
          </a:xfrm>
          <a:prstGeom prst="rect">
            <a:avLst/>
          </a:prstGeom>
          <a:noFill/>
          <a:ln cap="flat" cmpd="sng" w="228600">
            <a:solidFill>
              <a:srgbClr val="CC0000"/>
            </a:solidFill>
            <a:prstDash val="solid"/>
            <a:round/>
            <a:headEnd len="sm" w="sm" type="none"/>
            <a:tailEnd len="sm" w="sm" type="none"/>
          </a:ln>
        </p:spPr>
      </p:pic>
      <p:sp>
        <p:nvSpPr>
          <p:cNvPr id="161" name="Google Shape;161;p20"/>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1"/>
          <p:cNvSpPr txBox="1"/>
          <p:nvPr/>
        </p:nvSpPr>
        <p:spPr>
          <a:xfrm>
            <a:off x="1216025" y="0"/>
            <a:ext cx="219456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7200">
                <a:solidFill>
                  <a:srgbClr val="CC0000"/>
                </a:solidFill>
                <a:latin typeface="Nunito"/>
                <a:ea typeface="Nunito"/>
                <a:cs typeface="Nunito"/>
                <a:sym typeface="Nunito"/>
              </a:rPr>
              <a:t>Backend Continued</a:t>
            </a:r>
            <a:endParaRPr b="1" sz="7200">
              <a:solidFill>
                <a:srgbClr val="CC0000"/>
              </a:solidFill>
              <a:latin typeface="Nunito"/>
              <a:ea typeface="Nunito"/>
              <a:cs typeface="Nunito"/>
              <a:sym typeface="Nunito"/>
            </a:endParaRPr>
          </a:p>
          <a:p>
            <a:pPr indent="0" lvl="0" marL="0" rtl="0" algn="l">
              <a:spcBef>
                <a:spcPts val="0"/>
              </a:spcBef>
              <a:spcAft>
                <a:spcPts val="0"/>
              </a:spcAft>
              <a:buNone/>
            </a:pPr>
            <a:r>
              <a:t/>
            </a:r>
            <a:endParaRPr sz="7200">
              <a:latin typeface="Nunito"/>
              <a:ea typeface="Nunito"/>
              <a:cs typeface="Nunito"/>
              <a:sym typeface="Nunito"/>
            </a:endParaRPr>
          </a:p>
        </p:txBody>
      </p:sp>
      <p:sp>
        <p:nvSpPr>
          <p:cNvPr id="168" name="Google Shape;168;p21"/>
          <p:cNvSpPr txBox="1"/>
          <p:nvPr/>
        </p:nvSpPr>
        <p:spPr>
          <a:xfrm>
            <a:off x="1216025" y="2330250"/>
            <a:ext cx="21945600" cy="8200200"/>
          </a:xfrm>
          <a:prstGeom prst="rect">
            <a:avLst/>
          </a:prstGeom>
          <a:noFill/>
          <a:ln>
            <a:noFill/>
          </a:ln>
        </p:spPr>
        <p:txBody>
          <a:bodyPr anchorCtr="0" anchor="ctr" bIns="91425" lIns="91425" spcFirstLastPara="1" rIns="91425" wrap="square" tIns="91425">
            <a:noAutofit/>
          </a:bodyPr>
          <a:lstStyle/>
          <a:p>
            <a:pPr indent="-533400" lvl="0" marL="457200" rtl="0" algn="l">
              <a:spcBef>
                <a:spcPts val="0"/>
              </a:spcBef>
              <a:spcAft>
                <a:spcPts val="0"/>
              </a:spcAft>
              <a:buSzPts val="4800"/>
              <a:buFont typeface="Nunito"/>
              <a:buChar char="●"/>
            </a:pPr>
            <a:r>
              <a:rPr lang="en-US" sz="4800">
                <a:latin typeface="Nunito"/>
                <a:ea typeface="Nunito"/>
                <a:cs typeface="Nunito"/>
                <a:sym typeface="Nunito"/>
              </a:rPr>
              <a:t>The results of all the top dishes ranked for each restaurant were stored in a JSON object and queried in the frontend</a:t>
            </a:r>
            <a:endParaRPr sz="4800">
              <a:latin typeface="Nunito"/>
              <a:ea typeface="Nunito"/>
              <a:cs typeface="Nunito"/>
              <a:sym typeface="Nunito"/>
            </a:endParaRPr>
          </a:p>
          <a:p>
            <a:pPr indent="0" lvl="0" marL="0" rtl="0" algn="l">
              <a:spcBef>
                <a:spcPts val="0"/>
              </a:spcBef>
              <a:spcAft>
                <a:spcPts val="0"/>
              </a:spcAft>
              <a:buNone/>
            </a:pPr>
            <a:r>
              <a:t/>
            </a:r>
            <a:endParaRPr sz="4800">
              <a:latin typeface="Nunito"/>
              <a:ea typeface="Nunito"/>
              <a:cs typeface="Nunito"/>
              <a:sym typeface="Nunito"/>
            </a:endParaRPr>
          </a:p>
          <a:p>
            <a:pPr indent="-533400" lvl="0" marL="457200" rtl="0" algn="l">
              <a:spcBef>
                <a:spcPts val="0"/>
              </a:spcBef>
              <a:spcAft>
                <a:spcPts val="0"/>
              </a:spcAft>
              <a:buSzPts val="4800"/>
              <a:buFont typeface="Nunito"/>
              <a:buChar char="●"/>
            </a:pPr>
            <a:r>
              <a:rPr lang="en-US" sz="4800">
                <a:latin typeface="Nunito"/>
                <a:ea typeface="Nunito"/>
                <a:cs typeface="Nunito"/>
                <a:sym typeface="Nunito"/>
              </a:rPr>
              <a:t>For our frontend, we used a python library called Flask in which we developed an elaborate frontend web application in which the user enters in his or her favorite dish and we return a list of restaurants that have that dish in their menu along with the percentile ranking of that dish within each restaurant</a:t>
            </a:r>
            <a:endParaRPr sz="4800">
              <a:latin typeface="Nunito"/>
              <a:ea typeface="Nunito"/>
              <a:cs typeface="Nunito"/>
              <a:sym typeface="Nunito"/>
            </a:endParaRPr>
          </a:p>
          <a:p>
            <a:pPr indent="0" lvl="0" marL="0" rtl="0" algn="l">
              <a:spcBef>
                <a:spcPts val="0"/>
              </a:spcBef>
              <a:spcAft>
                <a:spcPts val="0"/>
              </a:spcAft>
              <a:buNone/>
            </a:pPr>
            <a:r>
              <a:t/>
            </a:r>
            <a:endParaRPr sz="4800">
              <a:latin typeface="Nunito"/>
              <a:ea typeface="Nunito"/>
              <a:cs typeface="Nunito"/>
              <a:sym typeface="Nunito"/>
            </a:endParaRPr>
          </a:p>
          <a:p>
            <a:pPr indent="-533400" lvl="0" marL="457200" rtl="0" algn="l">
              <a:spcBef>
                <a:spcPts val="0"/>
              </a:spcBef>
              <a:spcAft>
                <a:spcPts val="0"/>
              </a:spcAft>
              <a:buSzPts val="4800"/>
              <a:buFont typeface="Nunito"/>
              <a:buChar char="●"/>
            </a:pPr>
            <a:r>
              <a:rPr lang="en-US" sz="4800">
                <a:latin typeface="Nunito"/>
                <a:ea typeface="Nunito"/>
                <a:cs typeface="Nunito"/>
                <a:sym typeface="Nunito"/>
              </a:rPr>
              <a:t>This way the user immediately has the top restaurants to go to for a particular dish</a:t>
            </a:r>
            <a:endParaRPr sz="4800">
              <a:latin typeface="Nunito"/>
              <a:ea typeface="Nunito"/>
              <a:cs typeface="Nunito"/>
              <a:sym typeface="Nunito"/>
            </a:endParaRPr>
          </a:p>
          <a:p>
            <a:pPr indent="0" lvl="0" marL="0" rtl="0" algn="l">
              <a:spcBef>
                <a:spcPts val="0"/>
              </a:spcBef>
              <a:spcAft>
                <a:spcPts val="0"/>
              </a:spcAft>
              <a:buNone/>
            </a:pPr>
            <a:r>
              <a:t/>
            </a:r>
            <a:endParaRPr sz="4800">
              <a:latin typeface="Nunito"/>
              <a:ea typeface="Nunito"/>
              <a:cs typeface="Nunito"/>
              <a:sym typeface="Nunito"/>
            </a:endParaRPr>
          </a:p>
        </p:txBody>
      </p:sp>
      <p:sp>
        <p:nvSpPr>
          <p:cNvPr id="169" name="Google Shape;169;p21"/>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22"/>
          <p:cNvPicPr preferRelativeResize="0"/>
          <p:nvPr/>
        </p:nvPicPr>
        <p:blipFill rotWithShape="1">
          <a:blip r:embed="rId3">
            <a:alphaModFix/>
          </a:blip>
          <a:srcRect b="10078" l="4601" r="4282" t="9490"/>
          <a:stretch/>
        </p:blipFill>
        <p:spPr>
          <a:xfrm>
            <a:off x="8235100" y="1750575"/>
            <a:ext cx="15716624" cy="10405326"/>
          </a:xfrm>
          <a:prstGeom prst="rect">
            <a:avLst/>
          </a:prstGeom>
          <a:noFill/>
          <a:ln>
            <a:noFill/>
          </a:ln>
        </p:spPr>
      </p:pic>
      <p:sp>
        <p:nvSpPr>
          <p:cNvPr id="176" name="Google Shape;176;p22"/>
          <p:cNvSpPr txBox="1"/>
          <p:nvPr/>
        </p:nvSpPr>
        <p:spPr>
          <a:xfrm>
            <a:off x="1307225" y="2613213"/>
            <a:ext cx="6335400" cy="900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4000">
                <a:solidFill>
                  <a:srgbClr val="FFFFFF"/>
                </a:solidFill>
                <a:latin typeface="Nunito"/>
                <a:ea typeface="Nunito"/>
                <a:cs typeface="Nunito"/>
                <a:sym typeface="Nunito"/>
              </a:rPr>
              <a:t>We wanted to keep our UI very simple.</a:t>
            </a:r>
            <a:endParaRPr sz="4000">
              <a:solidFill>
                <a:srgbClr val="FFFFFF"/>
              </a:solidFill>
              <a:latin typeface="Nunito"/>
              <a:ea typeface="Nunito"/>
              <a:cs typeface="Nunito"/>
              <a:sym typeface="Nunito"/>
            </a:endParaRPr>
          </a:p>
          <a:p>
            <a:pPr indent="0" lvl="0" marL="0" rtl="0" algn="l">
              <a:lnSpc>
                <a:spcPct val="100000"/>
              </a:lnSpc>
              <a:spcBef>
                <a:spcPts val="1600"/>
              </a:spcBef>
              <a:spcAft>
                <a:spcPts val="0"/>
              </a:spcAft>
              <a:buNone/>
            </a:pPr>
            <a:r>
              <a:t/>
            </a:r>
            <a:endParaRPr sz="4000">
              <a:solidFill>
                <a:srgbClr val="FFFFFF"/>
              </a:solidFill>
              <a:latin typeface="Nunito"/>
              <a:ea typeface="Nunito"/>
              <a:cs typeface="Nunito"/>
              <a:sym typeface="Nunito"/>
            </a:endParaRPr>
          </a:p>
          <a:p>
            <a:pPr indent="0" lvl="0" marL="0" rtl="0" algn="l">
              <a:lnSpc>
                <a:spcPct val="100000"/>
              </a:lnSpc>
              <a:spcBef>
                <a:spcPts val="1600"/>
              </a:spcBef>
              <a:spcAft>
                <a:spcPts val="0"/>
              </a:spcAft>
              <a:buNone/>
            </a:pPr>
            <a:r>
              <a:rPr lang="en-US" sz="4000">
                <a:solidFill>
                  <a:srgbClr val="FFFFFF"/>
                </a:solidFill>
                <a:latin typeface="Nunito"/>
                <a:ea typeface="Nunito"/>
                <a:cs typeface="Nunito"/>
                <a:sym typeface="Nunito"/>
              </a:rPr>
              <a:t>User inputs their </a:t>
            </a:r>
            <a:r>
              <a:rPr lang="en-US" sz="4000">
                <a:solidFill>
                  <a:srgbClr val="FFFFFF"/>
                </a:solidFill>
                <a:latin typeface="Nunito"/>
                <a:ea typeface="Nunito"/>
                <a:cs typeface="Nunito"/>
                <a:sym typeface="Nunito"/>
              </a:rPr>
              <a:t>restaurant</a:t>
            </a:r>
            <a:r>
              <a:rPr lang="en-US" sz="4000">
                <a:solidFill>
                  <a:srgbClr val="FFFFFF"/>
                </a:solidFill>
                <a:latin typeface="Nunito"/>
                <a:ea typeface="Nunito"/>
                <a:cs typeface="Nunito"/>
                <a:sym typeface="Nunito"/>
              </a:rPr>
              <a:t>.</a:t>
            </a:r>
            <a:endParaRPr sz="4000">
              <a:solidFill>
                <a:srgbClr val="FFFFFF"/>
              </a:solidFill>
              <a:latin typeface="Nunito"/>
              <a:ea typeface="Nunito"/>
              <a:cs typeface="Nunito"/>
              <a:sym typeface="Nunito"/>
            </a:endParaRPr>
          </a:p>
          <a:p>
            <a:pPr indent="0" lvl="0" marL="0" rtl="0" algn="l">
              <a:lnSpc>
                <a:spcPct val="100000"/>
              </a:lnSpc>
              <a:spcBef>
                <a:spcPts val="1600"/>
              </a:spcBef>
              <a:spcAft>
                <a:spcPts val="0"/>
              </a:spcAft>
              <a:buClr>
                <a:srgbClr val="000000"/>
              </a:buClr>
              <a:buSzPts val="1100"/>
              <a:buFont typeface="Arial"/>
              <a:buNone/>
            </a:pPr>
            <a:r>
              <a:t/>
            </a:r>
            <a:endParaRPr sz="4000">
              <a:solidFill>
                <a:srgbClr val="FFFFFF"/>
              </a:solidFill>
              <a:latin typeface="Nunito"/>
              <a:ea typeface="Nunito"/>
              <a:cs typeface="Nunito"/>
              <a:sym typeface="Nunito"/>
            </a:endParaRPr>
          </a:p>
          <a:p>
            <a:pPr indent="0" lvl="0" marL="0" rtl="0" algn="l">
              <a:lnSpc>
                <a:spcPct val="100000"/>
              </a:lnSpc>
              <a:spcBef>
                <a:spcPts val="1600"/>
              </a:spcBef>
              <a:spcAft>
                <a:spcPts val="0"/>
              </a:spcAft>
              <a:buNone/>
            </a:pPr>
            <a:r>
              <a:rPr lang="en-US" sz="4000">
                <a:solidFill>
                  <a:srgbClr val="FFFFFF"/>
                </a:solidFill>
                <a:latin typeface="Nunito"/>
                <a:ea typeface="Nunito"/>
                <a:cs typeface="Nunito"/>
                <a:sym typeface="Nunito"/>
              </a:rPr>
              <a:t>Presses “Recommend”.</a:t>
            </a:r>
            <a:endParaRPr sz="4000">
              <a:solidFill>
                <a:srgbClr val="FFFFFF"/>
              </a:solidFill>
              <a:latin typeface="Nunito"/>
              <a:ea typeface="Nunito"/>
              <a:cs typeface="Nunito"/>
              <a:sym typeface="Nunito"/>
            </a:endParaRPr>
          </a:p>
          <a:p>
            <a:pPr indent="0" lvl="0" marL="0" rtl="0" algn="l">
              <a:lnSpc>
                <a:spcPct val="100000"/>
              </a:lnSpc>
              <a:spcBef>
                <a:spcPts val="1600"/>
              </a:spcBef>
              <a:spcAft>
                <a:spcPts val="0"/>
              </a:spcAft>
              <a:buClr>
                <a:srgbClr val="000000"/>
              </a:buClr>
              <a:buSzPts val="1100"/>
              <a:buFont typeface="Arial"/>
              <a:buNone/>
            </a:pPr>
            <a:r>
              <a:t/>
            </a:r>
            <a:endParaRPr sz="4000">
              <a:solidFill>
                <a:srgbClr val="FFFFFF"/>
              </a:solidFill>
              <a:latin typeface="Nunito"/>
              <a:ea typeface="Nunito"/>
              <a:cs typeface="Nunito"/>
              <a:sym typeface="Nunito"/>
            </a:endParaRPr>
          </a:p>
          <a:p>
            <a:pPr indent="0" lvl="0" marL="0" rtl="0" algn="l">
              <a:lnSpc>
                <a:spcPct val="100000"/>
              </a:lnSpc>
              <a:spcBef>
                <a:spcPts val="1600"/>
              </a:spcBef>
              <a:spcAft>
                <a:spcPts val="0"/>
              </a:spcAft>
              <a:buClr>
                <a:srgbClr val="000000"/>
              </a:buClr>
              <a:buSzPts val="1100"/>
              <a:buFont typeface="Arial"/>
              <a:buNone/>
            </a:pPr>
            <a:r>
              <a:rPr lang="en-US" sz="4000">
                <a:solidFill>
                  <a:srgbClr val="FFFFFF"/>
                </a:solidFill>
                <a:latin typeface="Nunito"/>
                <a:ea typeface="Nunito"/>
                <a:cs typeface="Nunito"/>
                <a:sym typeface="Nunito"/>
              </a:rPr>
              <a:t>Gets top restaurants for a dish based on sentiment analysis.</a:t>
            </a:r>
            <a:endParaRPr sz="4000">
              <a:solidFill>
                <a:srgbClr val="FFFFFF"/>
              </a:solidFill>
              <a:latin typeface="Nunito"/>
              <a:ea typeface="Nunito"/>
              <a:cs typeface="Nunito"/>
              <a:sym typeface="Nunito"/>
            </a:endParaRPr>
          </a:p>
          <a:p>
            <a:pPr indent="0" lvl="0" marL="0" rtl="0" algn="l">
              <a:lnSpc>
                <a:spcPct val="100000"/>
              </a:lnSpc>
              <a:spcBef>
                <a:spcPts val="1600"/>
              </a:spcBef>
              <a:spcAft>
                <a:spcPts val="0"/>
              </a:spcAft>
              <a:buClr>
                <a:srgbClr val="000000"/>
              </a:buClr>
              <a:buSzPts val="1100"/>
              <a:buFont typeface="Arial"/>
              <a:buNone/>
            </a:pPr>
            <a:r>
              <a:t/>
            </a:r>
            <a:endParaRPr sz="4000">
              <a:solidFill>
                <a:srgbClr val="FFFFFF"/>
              </a:solidFill>
              <a:latin typeface="Nunito"/>
              <a:ea typeface="Nunito"/>
              <a:cs typeface="Nunito"/>
              <a:sym typeface="Nunito"/>
            </a:endParaRPr>
          </a:p>
          <a:p>
            <a:pPr indent="0" lvl="0" marL="0" rtl="0" algn="l">
              <a:lnSpc>
                <a:spcPct val="100000"/>
              </a:lnSpc>
              <a:spcBef>
                <a:spcPts val="1600"/>
              </a:spcBef>
              <a:spcAft>
                <a:spcPts val="0"/>
              </a:spcAft>
              <a:buClr>
                <a:srgbClr val="000000"/>
              </a:buClr>
              <a:buSzPts val="1100"/>
              <a:buFont typeface="Arial"/>
              <a:buNone/>
            </a:pPr>
            <a:r>
              <a:rPr lang="en-US" sz="4000">
                <a:solidFill>
                  <a:srgbClr val="FFFFFF"/>
                </a:solidFill>
                <a:latin typeface="Nunito"/>
                <a:ea typeface="Nunito"/>
                <a:cs typeface="Nunito"/>
                <a:sym typeface="Nunito"/>
              </a:rPr>
              <a:t>BUT…. we revamped our frontend entirely….</a:t>
            </a:r>
            <a:endParaRPr sz="4000">
              <a:solidFill>
                <a:srgbClr val="FFFFFF"/>
              </a:solidFill>
              <a:latin typeface="Nunito"/>
              <a:ea typeface="Nunito"/>
              <a:cs typeface="Nunito"/>
              <a:sym typeface="Nunito"/>
            </a:endParaRPr>
          </a:p>
          <a:p>
            <a:pPr indent="0" lvl="0" marL="0" rtl="0" algn="l">
              <a:lnSpc>
                <a:spcPct val="100000"/>
              </a:lnSpc>
              <a:spcBef>
                <a:spcPts val="1600"/>
              </a:spcBef>
              <a:spcAft>
                <a:spcPts val="0"/>
              </a:spcAft>
              <a:buNone/>
            </a:pPr>
            <a:r>
              <a:t/>
            </a:r>
            <a:endParaRPr sz="4000">
              <a:solidFill>
                <a:srgbClr val="FFFFFF"/>
              </a:solidFill>
              <a:latin typeface="Nunito"/>
              <a:ea typeface="Nunito"/>
              <a:cs typeface="Nunito"/>
              <a:sym typeface="Nunito"/>
            </a:endParaRPr>
          </a:p>
        </p:txBody>
      </p:sp>
      <p:sp>
        <p:nvSpPr>
          <p:cNvPr id="177" name="Google Shape;177;p22"/>
          <p:cNvSpPr txBox="1"/>
          <p:nvPr/>
        </p:nvSpPr>
        <p:spPr>
          <a:xfrm>
            <a:off x="1307225" y="792825"/>
            <a:ext cx="21763200" cy="17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200">
                <a:solidFill>
                  <a:srgbClr val="F3F3F3"/>
                </a:solidFill>
                <a:latin typeface="Nunito"/>
                <a:ea typeface="Nunito"/>
                <a:cs typeface="Nunito"/>
                <a:sym typeface="Nunito"/>
              </a:rPr>
              <a:t>Intended UI</a:t>
            </a:r>
            <a:endParaRPr b="1" sz="7200">
              <a:solidFill>
                <a:srgbClr val="F3F3F3"/>
              </a:solidFill>
              <a:latin typeface="Nunito"/>
              <a:ea typeface="Nunito"/>
              <a:cs typeface="Nunito"/>
              <a:sym typeface="Nunito"/>
            </a:endParaRPr>
          </a:p>
        </p:txBody>
      </p:sp>
      <p:sp>
        <p:nvSpPr>
          <p:cNvPr id="178" name="Google Shape;178;p2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